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</p:sldIdLst>
  <p:sldSz cy="7772400" cx="10058400"/>
  <p:notesSz cx="10058400" cy="7772400"/>
  <p:embeddedFontLst>
    <p:embeddedFont>
      <p:font typeface="Candara"/>
      <p:regular r:id="rId132"/>
      <p:bold r:id="rId133"/>
      <p:italic r:id="rId134"/>
      <p:boldItalic r:id="rId1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Candara-regular.fntdata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5" Type="http://schemas.openxmlformats.org/officeDocument/2006/relationships/font" Target="fonts/Candara-boldItalic.fntdata"/><Relationship Id="rId134" Type="http://schemas.openxmlformats.org/officeDocument/2006/relationships/font" Target="fonts/Candara-italic.fntdata"/><Relationship Id="rId133" Type="http://schemas.openxmlformats.org/officeDocument/2006/relationships/font" Target="fonts/Candara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0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0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0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0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0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0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0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1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1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1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1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1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1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1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1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1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2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2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2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2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2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2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2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7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8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9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9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9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993045" y="1662932"/>
            <a:ext cx="8072309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1323098" y="746242"/>
            <a:ext cx="7412202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93045" y="1662932"/>
            <a:ext cx="8072309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0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8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3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4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6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4.jpg"/><Relationship Id="rId4" Type="http://schemas.openxmlformats.org/officeDocument/2006/relationships/image" Target="../media/image75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8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9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3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9.jpg"/><Relationship Id="rId4" Type="http://schemas.openxmlformats.org/officeDocument/2006/relationships/image" Target="../media/image82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6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4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5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7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Relationship Id="rId4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Relationship Id="rId4" Type="http://schemas.openxmlformats.org/officeDocument/2006/relationships/image" Target="../media/image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jpg"/><Relationship Id="rId4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jpg"/><Relationship Id="rId4" Type="http://schemas.openxmlformats.org/officeDocument/2006/relationships/image" Target="../media/image35.jpg"/><Relationship Id="rId5" Type="http://schemas.openxmlformats.org/officeDocument/2006/relationships/image" Target="../media/image4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9.jpg"/><Relationship Id="rId4" Type="http://schemas.openxmlformats.org/officeDocument/2006/relationships/image" Target="../media/image5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jpg"/><Relationship Id="rId4" Type="http://schemas.openxmlformats.org/officeDocument/2006/relationships/image" Target="../media/image43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jpg"/><Relationship Id="rId4" Type="http://schemas.openxmlformats.org/officeDocument/2006/relationships/image" Target="../media/image65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0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6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jpg"/><Relationship Id="rId4" Type="http://schemas.openxmlformats.org/officeDocument/2006/relationships/image" Target="../media/image53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8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9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4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7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0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638956" y="2918031"/>
            <a:ext cx="277495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Python 3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594668" y="746242"/>
            <a:ext cx="286893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Input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993045" y="1659224"/>
            <a:ext cx="7160895" cy="2912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input()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takes the next line from console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input("\n\nPress the enter key to exit.")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By default, input is a string.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 = int(input()) # casts to int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6"/>
          <p:cNvSpPr txBox="1"/>
          <p:nvPr>
            <p:ph type="ctrTitle"/>
          </p:nvPr>
        </p:nvSpPr>
        <p:spPr>
          <a:xfrm>
            <a:off x="1323098" y="746242"/>
            <a:ext cx="7412202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6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Number Functions</a:t>
            </a:r>
            <a:endParaRPr/>
          </a:p>
        </p:txBody>
      </p:sp>
      <p:sp>
        <p:nvSpPr>
          <p:cNvPr id="671" name="Google Shape;671;p106"/>
          <p:cNvSpPr txBox="1"/>
          <p:nvPr/>
        </p:nvSpPr>
        <p:spPr>
          <a:xfrm>
            <a:off x="994635" y="1662932"/>
            <a:ext cx="3115310" cy="1195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import random  random.random()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72" name="Google Shape;672;p106"/>
          <p:cNvSpPr/>
          <p:nvPr/>
        </p:nvSpPr>
        <p:spPr>
          <a:xfrm>
            <a:off x="457200" y="3415284"/>
            <a:ext cx="9128760" cy="35219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7"/>
          <p:cNvSpPr txBox="1"/>
          <p:nvPr>
            <p:ph type="title"/>
          </p:nvPr>
        </p:nvSpPr>
        <p:spPr>
          <a:xfrm>
            <a:off x="1325486" y="746242"/>
            <a:ext cx="740981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Number Functions</a:t>
            </a:r>
            <a:endParaRPr/>
          </a:p>
        </p:txBody>
      </p:sp>
      <p:sp>
        <p:nvSpPr>
          <p:cNvPr id="678" name="Google Shape;678;p107"/>
          <p:cNvSpPr/>
          <p:nvPr/>
        </p:nvSpPr>
        <p:spPr>
          <a:xfrm>
            <a:off x="457200" y="2356104"/>
            <a:ext cx="9128760" cy="33055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8"/>
          <p:cNvSpPr txBox="1"/>
          <p:nvPr>
            <p:ph type="title"/>
          </p:nvPr>
        </p:nvSpPr>
        <p:spPr>
          <a:xfrm>
            <a:off x="1697174" y="746242"/>
            <a:ext cx="666559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Trigonometric Functions</a:t>
            </a:r>
            <a:endParaRPr/>
          </a:p>
        </p:txBody>
      </p:sp>
      <p:sp>
        <p:nvSpPr>
          <p:cNvPr id="684" name="Google Shape;684;p108"/>
          <p:cNvSpPr/>
          <p:nvPr/>
        </p:nvSpPr>
        <p:spPr>
          <a:xfrm>
            <a:off x="1138427" y="1824228"/>
            <a:ext cx="7316723" cy="27157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08"/>
          <p:cNvSpPr/>
          <p:nvPr/>
        </p:nvSpPr>
        <p:spPr>
          <a:xfrm>
            <a:off x="1138427" y="4642103"/>
            <a:ext cx="6934200" cy="12481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08"/>
          <p:cNvSpPr txBox="1"/>
          <p:nvPr/>
        </p:nvSpPr>
        <p:spPr>
          <a:xfrm>
            <a:off x="1680409" y="6334769"/>
            <a:ext cx="184594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math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08"/>
          <p:cNvSpPr txBox="1"/>
          <p:nvPr/>
        </p:nvSpPr>
        <p:spPr>
          <a:xfrm>
            <a:off x="6633512" y="5940143"/>
            <a:ext cx="1446530" cy="130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Constants  math.pi  math.e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9"/>
          <p:cNvSpPr txBox="1"/>
          <p:nvPr>
            <p:ph type="title"/>
          </p:nvPr>
        </p:nvSpPr>
        <p:spPr>
          <a:xfrm>
            <a:off x="2500418" y="2918031"/>
            <a:ext cx="505142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more on strinGs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0"/>
          <p:cNvSpPr txBox="1"/>
          <p:nvPr>
            <p:ph type="title"/>
          </p:nvPr>
        </p:nvSpPr>
        <p:spPr>
          <a:xfrm>
            <a:off x="2041552" y="746242"/>
            <a:ext cx="597344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Strings are immutable</a:t>
            </a:r>
            <a:endParaRPr/>
          </a:p>
        </p:txBody>
      </p:sp>
      <p:sp>
        <p:nvSpPr>
          <p:cNvPr id="698" name="Google Shape;698;p110"/>
          <p:cNvSpPr/>
          <p:nvPr/>
        </p:nvSpPr>
        <p:spPr>
          <a:xfrm>
            <a:off x="1063752" y="2510027"/>
            <a:ext cx="8385020" cy="21331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11"/>
          <p:cNvSpPr txBox="1"/>
          <p:nvPr>
            <p:ph type="title"/>
          </p:nvPr>
        </p:nvSpPr>
        <p:spPr>
          <a:xfrm>
            <a:off x="1895355" y="2073770"/>
            <a:ext cx="611759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018030" lvl="0" marL="203009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 Python3 all strings are  Unicode</a:t>
            </a:r>
            <a:endParaRPr sz="4000"/>
          </a:p>
        </p:txBody>
      </p:sp>
      <p:sp>
        <p:nvSpPr>
          <p:cNvPr id="704" name="Google Shape;704;p111"/>
          <p:cNvSpPr/>
          <p:nvPr/>
        </p:nvSpPr>
        <p:spPr>
          <a:xfrm>
            <a:off x="3095243" y="4110227"/>
            <a:ext cx="3398075" cy="6080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2"/>
          <p:cNvSpPr txBox="1"/>
          <p:nvPr>
            <p:ph type="title"/>
          </p:nvPr>
        </p:nvSpPr>
        <p:spPr>
          <a:xfrm>
            <a:off x="2174279" y="746242"/>
            <a:ext cx="570992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here ?</a:t>
            </a:r>
            <a:endParaRPr/>
          </a:p>
        </p:txBody>
      </p:sp>
      <p:sp>
        <p:nvSpPr>
          <p:cNvPr id="710" name="Google Shape;710;p112"/>
          <p:cNvSpPr/>
          <p:nvPr/>
        </p:nvSpPr>
        <p:spPr>
          <a:xfrm>
            <a:off x="3041903" y="2435351"/>
            <a:ext cx="4410456" cy="26270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3"/>
          <p:cNvSpPr txBox="1"/>
          <p:nvPr>
            <p:ph type="title"/>
          </p:nvPr>
        </p:nvSpPr>
        <p:spPr>
          <a:xfrm>
            <a:off x="2645102" y="746242"/>
            <a:ext cx="477139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Formatting</a:t>
            </a:r>
            <a:endParaRPr/>
          </a:p>
        </p:txBody>
      </p:sp>
      <p:sp>
        <p:nvSpPr>
          <p:cNvPr id="716" name="Google Shape;716;p113"/>
          <p:cNvSpPr txBox="1"/>
          <p:nvPr/>
        </p:nvSpPr>
        <p:spPr>
          <a:xfrm>
            <a:off x="994635" y="1662932"/>
            <a:ext cx="3743325" cy="1195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Like printf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print(string % tuple)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17" name="Google Shape;717;p113"/>
          <p:cNvSpPr/>
          <p:nvPr/>
        </p:nvSpPr>
        <p:spPr>
          <a:xfrm>
            <a:off x="1429389" y="4264152"/>
            <a:ext cx="6784970" cy="1272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4"/>
          <p:cNvSpPr txBox="1"/>
          <p:nvPr>
            <p:ph type="title"/>
          </p:nvPr>
        </p:nvSpPr>
        <p:spPr>
          <a:xfrm>
            <a:off x="1080095" y="778275"/>
            <a:ext cx="789813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There are many String functions</a:t>
            </a:r>
            <a:endParaRPr sz="4000"/>
          </a:p>
        </p:txBody>
      </p:sp>
      <p:sp>
        <p:nvSpPr>
          <p:cNvPr id="723" name="Google Shape;723;p114"/>
          <p:cNvSpPr txBox="1"/>
          <p:nvPr/>
        </p:nvSpPr>
        <p:spPr>
          <a:xfrm>
            <a:off x="993045" y="1759772"/>
            <a:ext cx="683831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Find it from the book and play around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5"/>
          <p:cNvSpPr txBox="1"/>
          <p:nvPr>
            <p:ph type="title"/>
          </p:nvPr>
        </p:nvSpPr>
        <p:spPr>
          <a:xfrm>
            <a:off x="2918030" y="2918031"/>
            <a:ext cx="421640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more on lists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1168311" y="473481"/>
            <a:ext cx="77216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322954" lvl="0" marL="333502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Multiple Statements on a Single  Line</a:t>
            </a:r>
            <a:endParaRPr sz="4000"/>
          </a:p>
        </p:txBody>
      </p:sp>
      <p:sp>
        <p:nvSpPr>
          <p:cNvPr id="104" name="Google Shape;104;p17"/>
          <p:cNvSpPr txBox="1"/>
          <p:nvPr/>
        </p:nvSpPr>
        <p:spPr>
          <a:xfrm>
            <a:off x="994635" y="1988260"/>
            <a:ext cx="6180455" cy="1002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semicolon ( ; ) allows multiple  statements on a single line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1129727" y="3744303"/>
            <a:ext cx="7852989" cy="342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6"/>
          <p:cNvSpPr txBox="1"/>
          <p:nvPr>
            <p:ph type="title"/>
          </p:nvPr>
        </p:nvSpPr>
        <p:spPr>
          <a:xfrm>
            <a:off x="2418156" y="746242"/>
            <a:ext cx="521843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Lists are Sequence</a:t>
            </a:r>
            <a:endParaRPr/>
          </a:p>
        </p:txBody>
      </p:sp>
      <p:sp>
        <p:nvSpPr>
          <p:cNvPr id="734" name="Google Shape;734;p116"/>
          <p:cNvSpPr txBox="1"/>
          <p:nvPr/>
        </p:nvSpPr>
        <p:spPr>
          <a:xfrm>
            <a:off x="993189" y="1761140"/>
            <a:ext cx="7867650" cy="384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most basic data structure in Python is the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sequence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Each element has an index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Lists, Tuples, Strings are sequences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508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There are certain things you can do with all the  sequence types.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144145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These operations include indexing, slicing, adding,  multiplying, and checking for membership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7"/>
          <p:cNvSpPr txBox="1"/>
          <p:nvPr>
            <p:ph type="title"/>
          </p:nvPr>
        </p:nvSpPr>
        <p:spPr>
          <a:xfrm>
            <a:off x="1528126" y="746242"/>
            <a:ext cx="699706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Negative index is possible</a:t>
            </a:r>
            <a:endParaRPr/>
          </a:p>
        </p:txBody>
      </p:sp>
      <p:sp>
        <p:nvSpPr>
          <p:cNvPr id="740" name="Google Shape;740;p117"/>
          <p:cNvSpPr txBox="1"/>
          <p:nvPr/>
        </p:nvSpPr>
        <p:spPr>
          <a:xfrm>
            <a:off x="993045" y="1759772"/>
            <a:ext cx="269557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Try it yourself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8"/>
          <p:cNvSpPr txBox="1"/>
          <p:nvPr>
            <p:ph type="title"/>
          </p:nvPr>
        </p:nvSpPr>
        <p:spPr>
          <a:xfrm>
            <a:off x="2361625" y="746242"/>
            <a:ext cx="533463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List Functions</a:t>
            </a:r>
            <a:endParaRPr/>
          </a:p>
        </p:txBody>
      </p:sp>
      <p:sp>
        <p:nvSpPr>
          <p:cNvPr id="746" name="Google Shape;746;p118"/>
          <p:cNvSpPr/>
          <p:nvPr/>
        </p:nvSpPr>
        <p:spPr>
          <a:xfrm>
            <a:off x="2361625" y="2057400"/>
            <a:ext cx="5638860" cy="49687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9"/>
          <p:cNvSpPr txBox="1"/>
          <p:nvPr>
            <p:ph type="title"/>
          </p:nvPr>
        </p:nvSpPr>
        <p:spPr>
          <a:xfrm>
            <a:off x="2361625" y="746242"/>
            <a:ext cx="533463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List Functions</a:t>
            </a:r>
            <a:endParaRPr/>
          </a:p>
        </p:txBody>
      </p:sp>
      <p:sp>
        <p:nvSpPr>
          <p:cNvPr id="752" name="Google Shape;752;p119"/>
          <p:cNvSpPr/>
          <p:nvPr/>
        </p:nvSpPr>
        <p:spPr>
          <a:xfrm>
            <a:off x="2133600" y="1905000"/>
            <a:ext cx="5486400" cy="297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19"/>
          <p:cNvSpPr/>
          <p:nvPr/>
        </p:nvSpPr>
        <p:spPr>
          <a:xfrm>
            <a:off x="2133600" y="5340734"/>
            <a:ext cx="5562660" cy="19744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0"/>
          <p:cNvSpPr txBox="1"/>
          <p:nvPr>
            <p:ph type="title"/>
          </p:nvPr>
        </p:nvSpPr>
        <p:spPr>
          <a:xfrm>
            <a:off x="2718292" y="746242"/>
            <a:ext cx="462534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GuessTheOutput</a:t>
            </a:r>
            <a:endParaRPr/>
          </a:p>
        </p:txBody>
      </p:sp>
      <p:sp>
        <p:nvSpPr>
          <p:cNvPr id="759" name="Google Shape;759;p120"/>
          <p:cNvSpPr/>
          <p:nvPr/>
        </p:nvSpPr>
        <p:spPr>
          <a:xfrm>
            <a:off x="2281427" y="2663951"/>
            <a:ext cx="5524437" cy="19705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1"/>
          <p:cNvSpPr txBox="1"/>
          <p:nvPr>
            <p:ph type="title"/>
          </p:nvPr>
        </p:nvSpPr>
        <p:spPr>
          <a:xfrm>
            <a:off x="2718292" y="746242"/>
            <a:ext cx="462534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GuessTheOutput</a:t>
            </a:r>
            <a:endParaRPr/>
          </a:p>
        </p:txBody>
      </p:sp>
      <p:sp>
        <p:nvSpPr>
          <p:cNvPr id="765" name="Google Shape;765;p121"/>
          <p:cNvSpPr/>
          <p:nvPr/>
        </p:nvSpPr>
        <p:spPr>
          <a:xfrm>
            <a:off x="2738627" y="2281428"/>
            <a:ext cx="3862464" cy="27314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2"/>
          <p:cNvSpPr txBox="1"/>
          <p:nvPr>
            <p:ph type="title"/>
          </p:nvPr>
        </p:nvSpPr>
        <p:spPr>
          <a:xfrm>
            <a:off x="2361625" y="746242"/>
            <a:ext cx="533463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List Functions</a:t>
            </a:r>
            <a:endParaRPr/>
          </a:p>
        </p:txBody>
      </p:sp>
      <p:sp>
        <p:nvSpPr>
          <p:cNvPr id="771" name="Google Shape;771;p122"/>
          <p:cNvSpPr/>
          <p:nvPr/>
        </p:nvSpPr>
        <p:spPr>
          <a:xfrm>
            <a:off x="1981200" y="1981200"/>
            <a:ext cx="5715060" cy="48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3"/>
          <p:cNvSpPr txBox="1"/>
          <p:nvPr>
            <p:ph type="title"/>
          </p:nvPr>
        </p:nvSpPr>
        <p:spPr>
          <a:xfrm>
            <a:off x="1692531" y="746242"/>
            <a:ext cx="667258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Deleting a value from list</a:t>
            </a:r>
            <a:endParaRPr/>
          </a:p>
        </p:txBody>
      </p:sp>
      <p:sp>
        <p:nvSpPr>
          <p:cNvPr id="777" name="Google Shape;777;p123"/>
          <p:cNvSpPr/>
          <p:nvPr/>
        </p:nvSpPr>
        <p:spPr>
          <a:xfrm>
            <a:off x="1953094" y="1811917"/>
            <a:ext cx="6326920" cy="2070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23"/>
          <p:cNvSpPr/>
          <p:nvPr/>
        </p:nvSpPr>
        <p:spPr>
          <a:xfrm>
            <a:off x="1898904" y="5544312"/>
            <a:ext cx="6056909" cy="5415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4"/>
          <p:cNvSpPr txBox="1"/>
          <p:nvPr>
            <p:ph type="title"/>
          </p:nvPr>
        </p:nvSpPr>
        <p:spPr>
          <a:xfrm>
            <a:off x="2300723" y="746242"/>
            <a:ext cx="545909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 Comprehension</a:t>
            </a:r>
            <a:endParaRPr/>
          </a:p>
        </p:txBody>
      </p:sp>
      <p:sp>
        <p:nvSpPr>
          <p:cNvPr id="784" name="Google Shape;784;p124"/>
          <p:cNvSpPr/>
          <p:nvPr/>
        </p:nvSpPr>
        <p:spPr>
          <a:xfrm>
            <a:off x="968021" y="2534972"/>
            <a:ext cx="8230285" cy="33965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5"/>
          <p:cNvSpPr txBox="1"/>
          <p:nvPr>
            <p:ph type="title"/>
          </p:nvPr>
        </p:nvSpPr>
        <p:spPr>
          <a:xfrm>
            <a:off x="3873502" y="746242"/>
            <a:ext cx="231013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Practice</a:t>
            </a:r>
            <a:endParaRPr/>
          </a:p>
        </p:txBody>
      </p:sp>
      <p:sp>
        <p:nvSpPr>
          <p:cNvPr id="790" name="Google Shape;790;p125"/>
          <p:cNvSpPr txBox="1"/>
          <p:nvPr/>
        </p:nvSpPr>
        <p:spPr>
          <a:xfrm>
            <a:off x="993189" y="1761140"/>
            <a:ext cx="8007350" cy="487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4965" marR="43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Example 1 </a:t>
            </a: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Write a program that generates a list  L of 50 random numbers between 1 and 100.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94615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Example 2 </a:t>
            </a: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Replace each element in a list L with  its square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127635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Example 3 </a:t>
            </a: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Count how many items in a list L are  greater than 50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508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Example 4 </a:t>
            </a: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Given a list L that contains numbers  between 1 and 100, create a new list whose first  element is how many ones are in L, whose  second element is how many twos are in L, etc.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362623" y="746242"/>
            <a:ext cx="133096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993045" y="1759772"/>
            <a:ext cx="8007984" cy="100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print(“String”, end = ‘’)#doesnt print \n after  string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6"/>
          <p:cNvSpPr txBox="1"/>
          <p:nvPr>
            <p:ph type="title"/>
          </p:nvPr>
        </p:nvSpPr>
        <p:spPr>
          <a:xfrm>
            <a:off x="1718473" y="2918031"/>
            <a:ext cx="661860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more on dictionaries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7"/>
          <p:cNvSpPr txBox="1"/>
          <p:nvPr>
            <p:ph type="title"/>
          </p:nvPr>
        </p:nvSpPr>
        <p:spPr>
          <a:xfrm>
            <a:off x="1052589" y="778275"/>
            <a:ext cx="7950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Dictionary – Restrictions on KEY</a:t>
            </a:r>
            <a:endParaRPr sz="4000"/>
          </a:p>
        </p:txBody>
      </p:sp>
      <p:sp>
        <p:nvSpPr>
          <p:cNvPr id="801" name="Google Shape;801;p127"/>
          <p:cNvSpPr txBox="1"/>
          <p:nvPr/>
        </p:nvSpPr>
        <p:spPr>
          <a:xfrm>
            <a:off x="993045" y="1662734"/>
            <a:ext cx="7950834" cy="5055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Only one item per key is allowed</a:t>
            </a:r>
            <a:endParaRPr/>
          </a:p>
          <a:p>
            <a:pPr indent="-343535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Value can be any type of object</a:t>
            </a:r>
            <a:endParaRPr/>
          </a:p>
          <a:p>
            <a:pPr indent="-343535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However, key must be IMMUTABLE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170815" rtl="0" algn="l">
              <a:lnSpc>
                <a:spcPct val="108124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For using a user defined object as a key you  need to override two methods</a:t>
            </a:r>
            <a:endParaRPr/>
          </a:p>
          <a:p>
            <a:pPr indent="-287019" lvl="1" marL="756285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__hash__(self)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__eq</a:t>
            </a:r>
            <a:r>
              <a:rPr b="0" i="0" lang="en-US" sz="2800" u="sng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	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(self, other)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14062"/>
              </a:lnSpc>
              <a:spcBef>
                <a:spcPts val="3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Details :</a:t>
            </a:r>
            <a:r>
              <a:rPr lang="en-US" sz="3200" u="sng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stackoverflow.com/questions/490181 </a:t>
            </a:r>
            <a:r>
              <a:rPr lang="en-US" sz="320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 </a:t>
            </a:r>
            <a:r>
              <a:rPr lang="en-US" sz="3200" u="sng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5</a:t>
            </a:r>
            <a:r>
              <a:rPr lang="en-US" sz="320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3200" u="sng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/object-of-custom-type-as-dictionary-key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8"/>
          <p:cNvSpPr txBox="1"/>
          <p:nvPr>
            <p:ph type="title"/>
          </p:nvPr>
        </p:nvSpPr>
        <p:spPr>
          <a:xfrm>
            <a:off x="2207870" y="746242"/>
            <a:ext cx="56419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Dictionary Functions</a:t>
            </a:r>
            <a:endParaRPr/>
          </a:p>
        </p:txBody>
      </p:sp>
      <p:sp>
        <p:nvSpPr>
          <p:cNvPr id="807" name="Google Shape;807;p128"/>
          <p:cNvSpPr/>
          <p:nvPr/>
        </p:nvSpPr>
        <p:spPr>
          <a:xfrm>
            <a:off x="1280696" y="1981200"/>
            <a:ext cx="7101304" cy="449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9"/>
          <p:cNvSpPr txBox="1"/>
          <p:nvPr>
            <p:ph type="title"/>
          </p:nvPr>
        </p:nvSpPr>
        <p:spPr>
          <a:xfrm>
            <a:off x="2207870" y="746242"/>
            <a:ext cx="56419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Dictionary Functions</a:t>
            </a:r>
            <a:endParaRPr/>
          </a:p>
        </p:txBody>
      </p:sp>
      <p:sp>
        <p:nvSpPr>
          <p:cNvPr id="813" name="Google Shape;813;p129"/>
          <p:cNvSpPr/>
          <p:nvPr/>
        </p:nvSpPr>
        <p:spPr>
          <a:xfrm>
            <a:off x="1143000" y="2209800"/>
            <a:ext cx="7467600" cy="464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30"/>
          <p:cNvSpPr txBox="1"/>
          <p:nvPr>
            <p:ph type="title"/>
          </p:nvPr>
        </p:nvSpPr>
        <p:spPr>
          <a:xfrm>
            <a:off x="2207870" y="746242"/>
            <a:ext cx="56419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Dictionary Functions</a:t>
            </a:r>
            <a:endParaRPr/>
          </a:p>
        </p:txBody>
      </p:sp>
      <p:sp>
        <p:nvSpPr>
          <p:cNvPr id="819" name="Google Shape;819;p130"/>
          <p:cNvSpPr/>
          <p:nvPr/>
        </p:nvSpPr>
        <p:spPr>
          <a:xfrm>
            <a:off x="2438400" y="2971800"/>
            <a:ext cx="4957294" cy="22920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1"/>
          <p:cNvSpPr txBox="1"/>
          <p:nvPr>
            <p:ph type="title"/>
          </p:nvPr>
        </p:nvSpPr>
        <p:spPr>
          <a:xfrm>
            <a:off x="2806776" y="1584384"/>
            <a:ext cx="459676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Questions??</a:t>
            </a:r>
            <a:endParaRPr/>
          </a:p>
        </p:txBody>
      </p:sp>
      <p:sp>
        <p:nvSpPr>
          <p:cNvPr id="825" name="Google Shape;825;p131"/>
          <p:cNvSpPr/>
          <p:nvPr/>
        </p:nvSpPr>
        <p:spPr>
          <a:xfrm>
            <a:off x="4334255" y="3267455"/>
            <a:ext cx="1226820" cy="1995170"/>
          </a:xfrm>
          <a:custGeom>
            <a:rect b="b" l="l" r="r" t="t"/>
            <a:pathLst>
              <a:path extrusionOk="0" h="1995170" w="1226820">
                <a:moveTo>
                  <a:pt x="108204" y="698500"/>
                </a:moveTo>
                <a:lnTo>
                  <a:pt x="74788" y="647700"/>
                </a:lnTo>
                <a:lnTo>
                  <a:pt x="47639" y="609600"/>
                </a:lnTo>
                <a:lnTo>
                  <a:pt x="26670" y="558800"/>
                </a:lnTo>
                <a:lnTo>
                  <a:pt x="11796" y="520700"/>
                </a:lnTo>
                <a:lnTo>
                  <a:pt x="2935" y="469900"/>
                </a:lnTo>
                <a:lnTo>
                  <a:pt x="0" y="419100"/>
                </a:lnTo>
                <a:lnTo>
                  <a:pt x="2990" y="368300"/>
                </a:lnTo>
                <a:lnTo>
                  <a:pt x="11978" y="317500"/>
                </a:lnTo>
                <a:lnTo>
                  <a:pt x="26992" y="266700"/>
                </a:lnTo>
                <a:lnTo>
                  <a:pt x="48057" y="228600"/>
                </a:lnTo>
                <a:lnTo>
                  <a:pt x="75200" y="190500"/>
                </a:lnTo>
                <a:lnTo>
                  <a:pt x="108448" y="152400"/>
                </a:lnTo>
                <a:lnTo>
                  <a:pt x="147828" y="114300"/>
                </a:lnTo>
                <a:lnTo>
                  <a:pt x="186398" y="88900"/>
                </a:lnTo>
                <a:lnTo>
                  <a:pt x="227790" y="63500"/>
                </a:lnTo>
                <a:lnTo>
                  <a:pt x="271968" y="38100"/>
                </a:lnTo>
                <a:lnTo>
                  <a:pt x="318897" y="25400"/>
                </a:lnTo>
                <a:lnTo>
                  <a:pt x="368540" y="12700"/>
                </a:lnTo>
                <a:lnTo>
                  <a:pt x="420862" y="0"/>
                </a:lnTo>
                <a:lnTo>
                  <a:pt x="637241" y="0"/>
                </a:lnTo>
                <a:lnTo>
                  <a:pt x="686251" y="12700"/>
                </a:lnTo>
                <a:lnTo>
                  <a:pt x="733305" y="25400"/>
                </a:lnTo>
                <a:lnTo>
                  <a:pt x="778389" y="38100"/>
                </a:lnTo>
                <a:lnTo>
                  <a:pt x="821492" y="50800"/>
                </a:lnTo>
                <a:lnTo>
                  <a:pt x="862600" y="76200"/>
                </a:lnTo>
                <a:lnTo>
                  <a:pt x="901702" y="101600"/>
                </a:lnTo>
                <a:lnTo>
                  <a:pt x="920243" y="114300"/>
                </a:lnTo>
                <a:lnTo>
                  <a:pt x="473249" y="114300"/>
                </a:lnTo>
                <a:lnTo>
                  <a:pt x="427482" y="127000"/>
                </a:lnTo>
                <a:lnTo>
                  <a:pt x="385143" y="152400"/>
                </a:lnTo>
                <a:lnTo>
                  <a:pt x="345948" y="177800"/>
                </a:lnTo>
                <a:lnTo>
                  <a:pt x="313944" y="215900"/>
                </a:lnTo>
                <a:lnTo>
                  <a:pt x="291084" y="241300"/>
                </a:lnTo>
                <a:lnTo>
                  <a:pt x="277368" y="292100"/>
                </a:lnTo>
                <a:lnTo>
                  <a:pt x="272796" y="330200"/>
                </a:lnTo>
                <a:lnTo>
                  <a:pt x="280249" y="381000"/>
                </a:lnTo>
                <a:lnTo>
                  <a:pt x="302704" y="419100"/>
                </a:lnTo>
                <a:lnTo>
                  <a:pt x="340304" y="457200"/>
                </a:lnTo>
                <a:lnTo>
                  <a:pt x="393192" y="495300"/>
                </a:lnTo>
                <a:lnTo>
                  <a:pt x="384048" y="508000"/>
                </a:lnTo>
                <a:lnTo>
                  <a:pt x="379476" y="508000"/>
                </a:lnTo>
                <a:lnTo>
                  <a:pt x="298704" y="558800"/>
                </a:lnTo>
                <a:lnTo>
                  <a:pt x="263383" y="571500"/>
                </a:lnTo>
                <a:lnTo>
                  <a:pt x="226819" y="596900"/>
                </a:lnTo>
                <a:lnTo>
                  <a:pt x="188866" y="635000"/>
                </a:lnTo>
                <a:lnTo>
                  <a:pt x="149376" y="660400"/>
                </a:lnTo>
                <a:lnTo>
                  <a:pt x="108204" y="698500"/>
                </a:lnTo>
                <a:close/>
              </a:path>
              <a:path extrusionOk="0" h="1995170" w="1226820">
                <a:moveTo>
                  <a:pt x="608076" y="1460500"/>
                </a:moveTo>
                <a:lnTo>
                  <a:pt x="554736" y="1447800"/>
                </a:lnTo>
                <a:lnTo>
                  <a:pt x="543615" y="1409700"/>
                </a:lnTo>
                <a:lnTo>
                  <a:pt x="535495" y="1384300"/>
                </a:lnTo>
                <a:lnTo>
                  <a:pt x="530518" y="1358900"/>
                </a:lnTo>
                <a:lnTo>
                  <a:pt x="528828" y="1333500"/>
                </a:lnTo>
                <a:lnTo>
                  <a:pt x="532018" y="1295400"/>
                </a:lnTo>
                <a:lnTo>
                  <a:pt x="541782" y="1257300"/>
                </a:lnTo>
                <a:lnTo>
                  <a:pt x="558403" y="1219200"/>
                </a:lnTo>
                <a:lnTo>
                  <a:pt x="582167" y="1193800"/>
                </a:lnTo>
                <a:lnTo>
                  <a:pt x="606832" y="1168400"/>
                </a:lnTo>
                <a:lnTo>
                  <a:pt x="638665" y="1130300"/>
                </a:lnTo>
                <a:lnTo>
                  <a:pt x="677521" y="1104900"/>
                </a:lnTo>
                <a:lnTo>
                  <a:pt x="723253" y="1066800"/>
                </a:lnTo>
                <a:lnTo>
                  <a:pt x="775716" y="1028700"/>
                </a:lnTo>
                <a:lnTo>
                  <a:pt x="827141" y="990600"/>
                </a:lnTo>
                <a:lnTo>
                  <a:pt x="874753" y="952500"/>
                </a:lnTo>
                <a:lnTo>
                  <a:pt x="918576" y="927100"/>
                </a:lnTo>
                <a:lnTo>
                  <a:pt x="958637" y="889000"/>
                </a:lnTo>
                <a:lnTo>
                  <a:pt x="994960" y="863600"/>
                </a:lnTo>
                <a:lnTo>
                  <a:pt x="1027571" y="825500"/>
                </a:lnTo>
                <a:lnTo>
                  <a:pt x="1056493" y="800100"/>
                </a:lnTo>
                <a:lnTo>
                  <a:pt x="1103376" y="749300"/>
                </a:lnTo>
                <a:lnTo>
                  <a:pt x="1130673" y="711200"/>
                </a:lnTo>
                <a:lnTo>
                  <a:pt x="1153103" y="660400"/>
                </a:lnTo>
                <a:lnTo>
                  <a:pt x="1170622" y="622300"/>
                </a:lnTo>
                <a:lnTo>
                  <a:pt x="1183188" y="571500"/>
                </a:lnTo>
                <a:lnTo>
                  <a:pt x="1190759" y="520700"/>
                </a:lnTo>
                <a:lnTo>
                  <a:pt x="1193292" y="469900"/>
                </a:lnTo>
                <a:lnTo>
                  <a:pt x="1189886" y="419100"/>
                </a:lnTo>
                <a:lnTo>
                  <a:pt x="1179766" y="355600"/>
                </a:lnTo>
                <a:lnTo>
                  <a:pt x="1163073" y="304800"/>
                </a:lnTo>
                <a:lnTo>
                  <a:pt x="1139952" y="254000"/>
                </a:lnTo>
                <a:lnTo>
                  <a:pt x="1111377" y="203200"/>
                </a:lnTo>
                <a:lnTo>
                  <a:pt x="1078230" y="165100"/>
                </a:lnTo>
                <a:lnTo>
                  <a:pt x="1040511" y="127000"/>
                </a:lnTo>
                <a:lnTo>
                  <a:pt x="998220" y="101600"/>
                </a:lnTo>
                <a:lnTo>
                  <a:pt x="1008888" y="76200"/>
                </a:lnTo>
                <a:lnTo>
                  <a:pt x="1050171" y="114300"/>
                </a:lnTo>
                <a:lnTo>
                  <a:pt x="1087148" y="152400"/>
                </a:lnTo>
                <a:lnTo>
                  <a:pt x="1119809" y="190500"/>
                </a:lnTo>
                <a:lnTo>
                  <a:pt x="1148145" y="228600"/>
                </a:lnTo>
                <a:lnTo>
                  <a:pt x="1172146" y="266700"/>
                </a:lnTo>
                <a:lnTo>
                  <a:pt x="1191804" y="304800"/>
                </a:lnTo>
                <a:lnTo>
                  <a:pt x="1207110" y="342900"/>
                </a:lnTo>
                <a:lnTo>
                  <a:pt x="1218054" y="393700"/>
                </a:lnTo>
                <a:lnTo>
                  <a:pt x="1224627" y="444500"/>
                </a:lnTo>
                <a:lnTo>
                  <a:pt x="1226820" y="495300"/>
                </a:lnTo>
                <a:lnTo>
                  <a:pt x="1224669" y="533400"/>
                </a:lnTo>
                <a:lnTo>
                  <a:pt x="1218200" y="584200"/>
                </a:lnTo>
                <a:lnTo>
                  <a:pt x="1207385" y="622300"/>
                </a:lnTo>
                <a:lnTo>
                  <a:pt x="1192199" y="673100"/>
                </a:lnTo>
                <a:lnTo>
                  <a:pt x="1172613" y="711200"/>
                </a:lnTo>
                <a:lnTo>
                  <a:pt x="1148602" y="749300"/>
                </a:lnTo>
                <a:lnTo>
                  <a:pt x="1120140" y="800100"/>
                </a:lnTo>
                <a:lnTo>
                  <a:pt x="1103143" y="812800"/>
                </a:lnTo>
                <a:lnTo>
                  <a:pt x="1079611" y="838200"/>
                </a:lnTo>
                <a:lnTo>
                  <a:pt x="1049577" y="863600"/>
                </a:lnTo>
                <a:lnTo>
                  <a:pt x="1013079" y="901700"/>
                </a:lnTo>
                <a:lnTo>
                  <a:pt x="970151" y="927100"/>
                </a:lnTo>
                <a:lnTo>
                  <a:pt x="920829" y="965200"/>
                </a:lnTo>
                <a:lnTo>
                  <a:pt x="865149" y="1016000"/>
                </a:lnTo>
                <a:lnTo>
                  <a:pt x="803148" y="1066800"/>
                </a:lnTo>
                <a:lnTo>
                  <a:pt x="719328" y="1117600"/>
                </a:lnTo>
                <a:lnTo>
                  <a:pt x="673227" y="1155700"/>
                </a:lnTo>
                <a:lnTo>
                  <a:pt x="635508" y="1193800"/>
                </a:lnTo>
                <a:lnTo>
                  <a:pt x="606171" y="1231900"/>
                </a:lnTo>
                <a:lnTo>
                  <a:pt x="585216" y="1270000"/>
                </a:lnTo>
                <a:lnTo>
                  <a:pt x="568452" y="1333500"/>
                </a:lnTo>
                <a:lnTo>
                  <a:pt x="570999" y="1358900"/>
                </a:lnTo>
                <a:lnTo>
                  <a:pt x="578548" y="1397000"/>
                </a:lnTo>
                <a:lnTo>
                  <a:pt x="590954" y="1422400"/>
                </a:lnTo>
                <a:lnTo>
                  <a:pt x="608076" y="1460500"/>
                </a:lnTo>
                <a:close/>
              </a:path>
              <a:path extrusionOk="0" h="1995170" w="1226820">
                <a:moveTo>
                  <a:pt x="432363" y="1409700"/>
                </a:moveTo>
                <a:lnTo>
                  <a:pt x="387262" y="1409700"/>
                </a:lnTo>
                <a:lnTo>
                  <a:pt x="371665" y="1397000"/>
                </a:lnTo>
                <a:lnTo>
                  <a:pt x="342900" y="1371600"/>
                </a:lnTo>
                <a:lnTo>
                  <a:pt x="323659" y="1308100"/>
                </a:lnTo>
                <a:lnTo>
                  <a:pt x="316992" y="1257300"/>
                </a:lnTo>
                <a:lnTo>
                  <a:pt x="319233" y="1219200"/>
                </a:lnTo>
                <a:lnTo>
                  <a:pt x="325965" y="1168400"/>
                </a:lnTo>
                <a:lnTo>
                  <a:pt x="337195" y="1130300"/>
                </a:lnTo>
                <a:lnTo>
                  <a:pt x="352934" y="1092200"/>
                </a:lnTo>
                <a:lnTo>
                  <a:pt x="373189" y="1041400"/>
                </a:lnTo>
                <a:lnTo>
                  <a:pt x="397971" y="1003300"/>
                </a:lnTo>
                <a:lnTo>
                  <a:pt x="427288" y="965200"/>
                </a:lnTo>
                <a:lnTo>
                  <a:pt x="461150" y="914400"/>
                </a:lnTo>
                <a:lnTo>
                  <a:pt x="499565" y="863600"/>
                </a:lnTo>
                <a:lnTo>
                  <a:pt x="542543" y="825500"/>
                </a:lnTo>
                <a:lnTo>
                  <a:pt x="588757" y="774700"/>
                </a:lnTo>
                <a:lnTo>
                  <a:pt x="629807" y="723900"/>
                </a:lnTo>
                <a:lnTo>
                  <a:pt x="665607" y="685800"/>
                </a:lnTo>
                <a:lnTo>
                  <a:pt x="696072" y="647700"/>
                </a:lnTo>
                <a:lnTo>
                  <a:pt x="721120" y="609600"/>
                </a:lnTo>
                <a:lnTo>
                  <a:pt x="740664" y="584200"/>
                </a:lnTo>
                <a:lnTo>
                  <a:pt x="763547" y="546100"/>
                </a:lnTo>
                <a:lnTo>
                  <a:pt x="779716" y="495300"/>
                </a:lnTo>
                <a:lnTo>
                  <a:pt x="789312" y="444500"/>
                </a:lnTo>
                <a:lnTo>
                  <a:pt x="792479" y="393700"/>
                </a:lnTo>
                <a:lnTo>
                  <a:pt x="789541" y="342900"/>
                </a:lnTo>
                <a:lnTo>
                  <a:pt x="780678" y="304800"/>
                </a:lnTo>
                <a:lnTo>
                  <a:pt x="765816" y="254000"/>
                </a:lnTo>
                <a:lnTo>
                  <a:pt x="744882" y="228600"/>
                </a:lnTo>
                <a:lnTo>
                  <a:pt x="717804" y="190500"/>
                </a:lnTo>
                <a:lnTo>
                  <a:pt x="678108" y="152400"/>
                </a:lnTo>
                <a:lnTo>
                  <a:pt x="632269" y="127000"/>
                </a:lnTo>
                <a:lnTo>
                  <a:pt x="580429" y="114300"/>
                </a:lnTo>
                <a:lnTo>
                  <a:pt x="920243" y="114300"/>
                </a:lnTo>
                <a:lnTo>
                  <a:pt x="938783" y="127000"/>
                </a:lnTo>
                <a:lnTo>
                  <a:pt x="976791" y="165100"/>
                </a:lnTo>
                <a:lnTo>
                  <a:pt x="1009673" y="190500"/>
                </a:lnTo>
                <a:lnTo>
                  <a:pt x="1037448" y="228600"/>
                </a:lnTo>
                <a:lnTo>
                  <a:pt x="1060132" y="279400"/>
                </a:lnTo>
                <a:lnTo>
                  <a:pt x="1077744" y="317500"/>
                </a:lnTo>
                <a:lnTo>
                  <a:pt x="1090302" y="355600"/>
                </a:lnTo>
                <a:lnTo>
                  <a:pt x="1097824" y="406400"/>
                </a:lnTo>
                <a:lnTo>
                  <a:pt x="1100328" y="457200"/>
                </a:lnTo>
                <a:lnTo>
                  <a:pt x="1097584" y="508000"/>
                </a:lnTo>
                <a:lnTo>
                  <a:pt x="1089355" y="558800"/>
                </a:lnTo>
                <a:lnTo>
                  <a:pt x="1075639" y="609600"/>
                </a:lnTo>
                <a:lnTo>
                  <a:pt x="1056436" y="647700"/>
                </a:lnTo>
                <a:lnTo>
                  <a:pt x="1031748" y="698500"/>
                </a:lnTo>
                <a:lnTo>
                  <a:pt x="1006863" y="723900"/>
                </a:lnTo>
                <a:lnTo>
                  <a:pt x="976432" y="762000"/>
                </a:lnTo>
                <a:lnTo>
                  <a:pt x="940498" y="800100"/>
                </a:lnTo>
                <a:lnTo>
                  <a:pt x="899103" y="838200"/>
                </a:lnTo>
                <a:lnTo>
                  <a:pt x="852289" y="876300"/>
                </a:lnTo>
                <a:lnTo>
                  <a:pt x="800100" y="914400"/>
                </a:lnTo>
                <a:lnTo>
                  <a:pt x="643128" y="1016000"/>
                </a:lnTo>
                <a:lnTo>
                  <a:pt x="605409" y="1041400"/>
                </a:lnTo>
                <a:lnTo>
                  <a:pt x="569976" y="1079500"/>
                </a:lnTo>
                <a:lnTo>
                  <a:pt x="536829" y="1104900"/>
                </a:lnTo>
                <a:lnTo>
                  <a:pt x="505967" y="1143000"/>
                </a:lnTo>
                <a:lnTo>
                  <a:pt x="479345" y="1193800"/>
                </a:lnTo>
                <a:lnTo>
                  <a:pt x="461010" y="1219200"/>
                </a:lnTo>
                <a:lnTo>
                  <a:pt x="450675" y="1257300"/>
                </a:lnTo>
                <a:lnTo>
                  <a:pt x="448056" y="1282700"/>
                </a:lnTo>
                <a:lnTo>
                  <a:pt x="452628" y="1358900"/>
                </a:lnTo>
                <a:lnTo>
                  <a:pt x="452628" y="1371600"/>
                </a:lnTo>
                <a:lnTo>
                  <a:pt x="450342" y="1384300"/>
                </a:lnTo>
                <a:lnTo>
                  <a:pt x="445770" y="1397000"/>
                </a:lnTo>
                <a:lnTo>
                  <a:pt x="438912" y="1397000"/>
                </a:lnTo>
                <a:lnTo>
                  <a:pt x="432363" y="1409700"/>
                </a:lnTo>
                <a:close/>
              </a:path>
              <a:path extrusionOk="0" h="1995170" w="1226820">
                <a:moveTo>
                  <a:pt x="201168" y="762000"/>
                </a:moveTo>
                <a:lnTo>
                  <a:pt x="176784" y="736600"/>
                </a:lnTo>
                <a:lnTo>
                  <a:pt x="192024" y="723900"/>
                </a:lnTo>
                <a:lnTo>
                  <a:pt x="246505" y="685800"/>
                </a:lnTo>
                <a:lnTo>
                  <a:pt x="297575" y="647700"/>
                </a:lnTo>
                <a:lnTo>
                  <a:pt x="345179" y="622300"/>
                </a:lnTo>
                <a:lnTo>
                  <a:pt x="389264" y="584200"/>
                </a:lnTo>
                <a:lnTo>
                  <a:pt x="429776" y="558800"/>
                </a:lnTo>
                <a:lnTo>
                  <a:pt x="466663" y="546100"/>
                </a:lnTo>
                <a:lnTo>
                  <a:pt x="499872" y="520700"/>
                </a:lnTo>
                <a:lnTo>
                  <a:pt x="456334" y="495300"/>
                </a:lnTo>
                <a:lnTo>
                  <a:pt x="422599" y="457200"/>
                </a:lnTo>
                <a:lnTo>
                  <a:pt x="398593" y="419100"/>
                </a:lnTo>
                <a:lnTo>
                  <a:pt x="384243" y="368300"/>
                </a:lnTo>
                <a:lnTo>
                  <a:pt x="379476" y="330200"/>
                </a:lnTo>
                <a:lnTo>
                  <a:pt x="382381" y="292100"/>
                </a:lnTo>
                <a:lnTo>
                  <a:pt x="391287" y="266700"/>
                </a:lnTo>
                <a:lnTo>
                  <a:pt x="406479" y="241300"/>
                </a:lnTo>
                <a:lnTo>
                  <a:pt x="428243" y="228600"/>
                </a:lnTo>
                <a:lnTo>
                  <a:pt x="453913" y="203200"/>
                </a:lnTo>
                <a:lnTo>
                  <a:pt x="482727" y="190500"/>
                </a:lnTo>
                <a:lnTo>
                  <a:pt x="514397" y="177800"/>
                </a:lnTo>
                <a:lnTo>
                  <a:pt x="593859" y="177800"/>
                </a:lnTo>
                <a:lnTo>
                  <a:pt x="635056" y="203200"/>
                </a:lnTo>
                <a:lnTo>
                  <a:pt x="672274" y="215900"/>
                </a:lnTo>
                <a:lnTo>
                  <a:pt x="544067" y="215900"/>
                </a:lnTo>
                <a:lnTo>
                  <a:pt x="488942" y="228600"/>
                </a:lnTo>
                <a:lnTo>
                  <a:pt x="449389" y="254000"/>
                </a:lnTo>
                <a:lnTo>
                  <a:pt x="425553" y="279400"/>
                </a:lnTo>
                <a:lnTo>
                  <a:pt x="417576" y="330200"/>
                </a:lnTo>
                <a:lnTo>
                  <a:pt x="422021" y="368300"/>
                </a:lnTo>
                <a:lnTo>
                  <a:pt x="435356" y="406400"/>
                </a:lnTo>
                <a:lnTo>
                  <a:pt x="457581" y="444500"/>
                </a:lnTo>
                <a:lnTo>
                  <a:pt x="488696" y="469900"/>
                </a:lnTo>
                <a:lnTo>
                  <a:pt x="528701" y="495300"/>
                </a:lnTo>
                <a:lnTo>
                  <a:pt x="577596" y="520700"/>
                </a:lnTo>
                <a:lnTo>
                  <a:pt x="544067" y="546100"/>
                </a:lnTo>
                <a:lnTo>
                  <a:pt x="491418" y="571500"/>
                </a:lnTo>
                <a:lnTo>
                  <a:pt x="442055" y="609600"/>
                </a:lnTo>
                <a:lnTo>
                  <a:pt x="395978" y="635000"/>
                </a:lnTo>
                <a:lnTo>
                  <a:pt x="353187" y="660400"/>
                </a:lnTo>
                <a:lnTo>
                  <a:pt x="313682" y="685800"/>
                </a:lnTo>
                <a:lnTo>
                  <a:pt x="277463" y="711200"/>
                </a:lnTo>
                <a:lnTo>
                  <a:pt x="244530" y="736600"/>
                </a:lnTo>
                <a:lnTo>
                  <a:pt x="214884" y="749300"/>
                </a:lnTo>
                <a:lnTo>
                  <a:pt x="201168" y="762000"/>
                </a:lnTo>
                <a:close/>
              </a:path>
              <a:path extrusionOk="0" h="1995170" w="1226820">
                <a:moveTo>
                  <a:pt x="760476" y="342900"/>
                </a:moveTo>
                <a:lnTo>
                  <a:pt x="751331" y="342900"/>
                </a:lnTo>
                <a:lnTo>
                  <a:pt x="713829" y="292100"/>
                </a:lnTo>
                <a:lnTo>
                  <a:pt x="674424" y="266700"/>
                </a:lnTo>
                <a:lnTo>
                  <a:pt x="633045" y="241300"/>
                </a:lnTo>
                <a:lnTo>
                  <a:pt x="589617" y="228600"/>
                </a:lnTo>
                <a:lnTo>
                  <a:pt x="544067" y="215900"/>
                </a:lnTo>
                <a:lnTo>
                  <a:pt x="672274" y="215900"/>
                </a:lnTo>
                <a:lnTo>
                  <a:pt x="705555" y="254000"/>
                </a:lnTo>
                <a:lnTo>
                  <a:pt x="734941" y="292100"/>
                </a:lnTo>
                <a:lnTo>
                  <a:pt x="760476" y="342900"/>
                </a:lnTo>
                <a:close/>
              </a:path>
              <a:path extrusionOk="0" h="1995170" w="1226820">
                <a:moveTo>
                  <a:pt x="541020" y="1874520"/>
                </a:moveTo>
                <a:lnTo>
                  <a:pt x="502681" y="1871067"/>
                </a:lnTo>
                <a:lnTo>
                  <a:pt x="435149" y="1843016"/>
                </a:lnTo>
                <a:lnTo>
                  <a:pt x="405384" y="1818132"/>
                </a:lnTo>
                <a:lnTo>
                  <a:pt x="380499" y="1789033"/>
                </a:lnTo>
                <a:lnTo>
                  <a:pt x="352448" y="1721691"/>
                </a:lnTo>
                <a:lnTo>
                  <a:pt x="348996" y="1684020"/>
                </a:lnTo>
                <a:lnTo>
                  <a:pt x="352448" y="1645443"/>
                </a:lnTo>
                <a:lnTo>
                  <a:pt x="380499" y="1576863"/>
                </a:lnTo>
                <a:lnTo>
                  <a:pt x="405384" y="1546860"/>
                </a:lnTo>
                <a:lnTo>
                  <a:pt x="435149" y="1522618"/>
                </a:lnTo>
                <a:lnTo>
                  <a:pt x="502681" y="1494139"/>
                </a:lnTo>
                <a:lnTo>
                  <a:pt x="541020" y="1490472"/>
                </a:lnTo>
                <a:lnTo>
                  <a:pt x="579358" y="1494139"/>
                </a:lnTo>
                <a:lnTo>
                  <a:pt x="646890" y="1522618"/>
                </a:lnTo>
                <a:lnTo>
                  <a:pt x="676656" y="1546860"/>
                </a:lnTo>
                <a:lnTo>
                  <a:pt x="701540" y="1576863"/>
                </a:lnTo>
                <a:lnTo>
                  <a:pt x="729591" y="1645443"/>
                </a:lnTo>
                <a:lnTo>
                  <a:pt x="733044" y="1684020"/>
                </a:lnTo>
                <a:lnTo>
                  <a:pt x="729591" y="1721691"/>
                </a:lnTo>
                <a:lnTo>
                  <a:pt x="701540" y="1789033"/>
                </a:lnTo>
                <a:lnTo>
                  <a:pt x="676656" y="1818132"/>
                </a:lnTo>
                <a:lnTo>
                  <a:pt x="646890" y="1843016"/>
                </a:lnTo>
                <a:lnTo>
                  <a:pt x="579358" y="1871067"/>
                </a:lnTo>
                <a:lnTo>
                  <a:pt x="541020" y="1874520"/>
                </a:lnTo>
                <a:close/>
              </a:path>
              <a:path extrusionOk="0" h="1995170" w="1226820">
                <a:moveTo>
                  <a:pt x="751175" y="1952244"/>
                </a:moveTo>
                <a:lnTo>
                  <a:pt x="603504" y="1952244"/>
                </a:lnTo>
                <a:lnTo>
                  <a:pt x="648414" y="1948243"/>
                </a:lnTo>
                <a:lnTo>
                  <a:pt x="689610" y="1936242"/>
                </a:lnTo>
                <a:lnTo>
                  <a:pt x="727376" y="1916239"/>
                </a:lnTo>
                <a:lnTo>
                  <a:pt x="762000" y="1888236"/>
                </a:lnTo>
                <a:lnTo>
                  <a:pt x="791765" y="1853898"/>
                </a:lnTo>
                <a:lnTo>
                  <a:pt x="812673" y="1816989"/>
                </a:lnTo>
                <a:lnTo>
                  <a:pt x="825007" y="1777222"/>
                </a:lnTo>
                <a:lnTo>
                  <a:pt x="829056" y="1734312"/>
                </a:lnTo>
                <a:lnTo>
                  <a:pt x="825341" y="1692640"/>
                </a:lnTo>
                <a:lnTo>
                  <a:pt x="814197" y="1650111"/>
                </a:lnTo>
                <a:lnTo>
                  <a:pt x="795623" y="1607010"/>
                </a:lnTo>
                <a:lnTo>
                  <a:pt x="769620" y="1563624"/>
                </a:lnTo>
                <a:lnTo>
                  <a:pt x="781812" y="1552956"/>
                </a:lnTo>
                <a:lnTo>
                  <a:pt x="818054" y="1593222"/>
                </a:lnTo>
                <a:lnTo>
                  <a:pt x="844296" y="1638490"/>
                </a:lnTo>
                <a:lnTo>
                  <a:pt x="860250" y="1688615"/>
                </a:lnTo>
                <a:lnTo>
                  <a:pt x="865631" y="1743456"/>
                </a:lnTo>
                <a:lnTo>
                  <a:pt x="860798" y="1792057"/>
                </a:lnTo>
                <a:lnTo>
                  <a:pt x="846391" y="1837372"/>
                </a:lnTo>
                <a:lnTo>
                  <a:pt x="822555" y="1879544"/>
                </a:lnTo>
                <a:lnTo>
                  <a:pt x="789431" y="1918716"/>
                </a:lnTo>
                <a:lnTo>
                  <a:pt x="751175" y="1952244"/>
                </a:lnTo>
                <a:close/>
              </a:path>
              <a:path extrusionOk="0" h="1995170" w="1226820">
                <a:moveTo>
                  <a:pt x="614172" y="1994916"/>
                </a:moveTo>
                <a:lnTo>
                  <a:pt x="557593" y="1989462"/>
                </a:lnTo>
                <a:lnTo>
                  <a:pt x="506730" y="1973008"/>
                </a:lnTo>
                <a:lnTo>
                  <a:pt x="461581" y="1945409"/>
                </a:lnTo>
                <a:lnTo>
                  <a:pt x="422148" y="1906524"/>
                </a:lnTo>
                <a:lnTo>
                  <a:pt x="431291" y="1895856"/>
                </a:lnTo>
                <a:lnTo>
                  <a:pt x="477273" y="1920740"/>
                </a:lnTo>
                <a:lnTo>
                  <a:pt x="521398" y="1938337"/>
                </a:lnTo>
                <a:lnTo>
                  <a:pt x="563522" y="1948791"/>
                </a:lnTo>
                <a:lnTo>
                  <a:pt x="603504" y="1952244"/>
                </a:lnTo>
                <a:lnTo>
                  <a:pt x="751175" y="1952244"/>
                </a:lnTo>
                <a:lnTo>
                  <a:pt x="750903" y="1952482"/>
                </a:lnTo>
                <a:lnTo>
                  <a:pt x="708660" y="1976247"/>
                </a:lnTo>
                <a:lnTo>
                  <a:pt x="662987" y="1990296"/>
                </a:lnTo>
                <a:lnTo>
                  <a:pt x="614172" y="1994916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2"/>
          <p:cNvSpPr/>
          <p:nvPr/>
        </p:nvSpPr>
        <p:spPr>
          <a:xfrm>
            <a:off x="2961132" y="1868423"/>
            <a:ext cx="3983990" cy="3975100"/>
          </a:xfrm>
          <a:custGeom>
            <a:rect b="b" l="l" r="r" t="t"/>
            <a:pathLst>
              <a:path extrusionOk="0" h="3975100" w="3983990">
                <a:moveTo>
                  <a:pt x="2243841" y="12700"/>
                </a:moveTo>
                <a:lnTo>
                  <a:pt x="1739894" y="12700"/>
                </a:lnTo>
                <a:lnTo>
                  <a:pt x="1789342" y="0"/>
                </a:lnTo>
                <a:lnTo>
                  <a:pt x="2194393" y="0"/>
                </a:lnTo>
                <a:lnTo>
                  <a:pt x="2243841" y="12700"/>
                </a:lnTo>
                <a:close/>
              </a:path>
              <a:path extrusionOk="0" h="3975100" w="3983990">
                <a:moveTo>
                  <a:pt x="2341317" y="25400"/>
                </a:moveTo>
                <a:lnTo>
                  <a:pt x="1642418" y="25400"/>
                </a:lnTo>
                <a:lnTo>
                  <a:pt x="1690919" y="12700"/>
                </a:lnTo>
                <a:lnTo>
                  <a:pt x="2292816" y="12700"/>
                </a:lnTo>
                <a:lnTo>
                  <a:pt x="2341317" y="25400"/>
                </a:lnTo>
                <a:close/>
              </a:path>
              <a:path extrusionOk="0" h="3975100" w="3983990">
                <a:moveTo>
                  <a:pt x="2530591" y="3911600"/>
                </a:moveTo>
                <a:lnTo>
                  <a:pt x="1453144" y="3911600"/>
                </a:lnTo>
                <a:lnTo>
                  <a:pt x="1407009" y="3886200"/>
                </a:lnTo>
                <a:lnTo>
                  <a:pt x="1271443" y="3848100"/>
                </a:lnTo>
                <a:lnTo>
                  <a:pt x="1227200" y="3822700"/>
                </a:lnTo>
                <a:lnTo>
                  <a:pt x="1183432" y="3810000"/>
                </a:lnTo>
                <a:lnTo>
                  <a:pt x="1140136" y="3784600"/>
                </a:lnTo>
                <a:lnTo>
                  <a:pt x="1097314" y="3771900"/>
                </a:lnTo>
                <a:lnTo>
                  <a:pt x="1054965" y="3746500"/>
                </a:lnTo>
                <a:lnTo>
                  <a:pt x="971686" y="3695700"/>
                </a:lnTo>
                <a:lnTo>
                  <a:pt x="890301" y="3644900"/>
                </a:lnTo>
                <a:lnTo>
                  <a:pt x="810809" y="3594100"/>
                </a:lnTo>
                <a:lnTo>
                  <a:pt x="771773" y="3556000"/>
                </a:lnTo>
                <a:lnTo>
                  <a:pt x="733210" y="3530600"/>
                </a:lnTo>
                <a:lnTo>
                  <a:pt x="695121" y="3492500"/>
                </a:lnTo>
                <a:lnTo>
                  <a:pt x="657504" y="3467100"/>
                </a:lnTo>
                <a:lnTo>
                  <a:pt x="620361" y="3429000"/>
                </a:lnTo>
                <a:lnTo>
                  <a:pt x="583692" y="3390900"/>
                </a:lnTo>
                <a:lnTo>
                  <a:pt x="547825" y="3352800"/>
                </a:lnTo>
                <a:lnTo>
                  <a:pt x="513094" y="3314700"/>
                </a:lnTo>
                <a:lnTo>
                  <a:pt x="479497" y="3276600"/>
                </a:lnTo>
                <a:lnTo>
                  <a:pt x="447035" y="3238500"/>
                </a:lnTo>
                <a:lnTo>
                  <a:pt x="415708" y="3200400"/>
                </a:lnTo>
                <a:lnTo>
                  <a:pt x="385516" y="3162300"/>
                </a:lnTo>
                <a:lnTo>
                  <a:pt x="356460" y="3124200"/>
                </a:lnTo>
                <a:lnTo>
                  <a:pt x="328541" y="3086100"/>
                </a:lnTo>
                <a:lnTo>
                  <a:pt x="301757" y="3048000"/>
                </a:lnTo>
                <a:lnTo>
                  <a:pt x="276110" y="3009900"/>
                </a:lnTo>
                <a:lnTo>
                  <a:pt x="251600" y="2959100"/>
                </a:lnTo>
                <a:lnTo>
                  <a:pt x="228227" y="2921000"/>
                </a:lnTo>
                <a:lnTo>
                  <a:pt x="205992" y="2882900"/>
                </a:lnTo>
                <a:lnTo>
                  <a:pt x="184894" y="2832100"/>
                </a:lnTo>
                <a:lnTo>
                  <a:pt x="164934" y="2794000"/>
                </a:lnTo>
                <a:lnTo>
                  <a:pt x="146113" y="2743200"/>
                </a:lnTo>
                <a:lnTo>
                  <a:pt x="128430" y="2705100"/>
                </a:lnTo>
                <a:lnTo>
                  <a:pt x="111886" y="2654300"/>
                </a:lnTo>
                <a:lnTo>
                  <a:pt x="96481" y="2616200"/>
                </a:lnTo>
                <a:lnTo>
                  <a:pt x="82215" y="2565400"/>
                </a:lnTo>
                <a:lnTo>
                  <a:pt x="69089" y="2527300"/>
                </a:lnTo>
                <a:lnTo>
                  <a:pt x="57103" y="2476500"/>
                </a:lnTo>
                <a:lnTo>
                  <a:pt x="46257" y="2425700"/>
                </a:lnTo>
                <a:lnTo>
                  <a:pt x="36552" y="2387600"/>
                </a:lnTo>
                <a:lnTo>
                  <a:pt x="27987" y="2336800"/>
                </a:lnTo>
                <a:lnTo>
                  <a:pt x="20563" y="2286000"/>
                </a:lnTo>
                <a:lnTo>
                  <a:pt x="14281" y="2235200"/>
                </a:lnTo>
                <a:lnTo>
                  <a:pt x="9141" y="2184400"/>
                </a:lnTo>
                <a:lnTo>
                  <a:pt x="5142" y="2133600"/>
                </a:lnTo>
                <a:lnTo>
                  <a:pt x="2285" y="2082800"/>
                </a:lnTo>
                <a:lnTo>
                  <a:pt x="571" y="2032000"/>
                </a:lnTo>
                <a:lnTo>
                  <a:pt x="0" y="1981200"/>
                </a:lnTo>
                <a:lnTo>
                  <a:pt x="571" y="1930400"/>
                </a:lnTo>
                <a:lnTo>
                  <a:pt x="2285" y="1879600"/>
                </a:lnTo>
                <a:lnTo>
                  <a:pt x="5142" y="1828800"/>
                </a:lnTo>
                <a:lnTo>
                  <a:pt x="9141" y="1778000"/>
                </a:lnTo>
                <a:lnTo>
                  <a:pt x="14281" y="1727200"/>
                </a:lnTo>
                <a:lnTo>
                  <a:pt x="20563" y="1689100"/>
                </a:lnTo>
                <a:lnTo>
                  <a:pt x="27987" y="1638300"/>
                </a:lnTo>
                <a:lnTo>
                  <a:pt x="36552" y="1587500"/>
                </a:lnTo>
                <a:lnTo>
                  <a:pt x="46257" y="1536700"/>
                </a:lnTo>
                <a:lnTo>
                  <a:pt x="57103" y="1485900"/>
                </a:lnTo>
                <a:lnTo>
                  <a:pt x="69089" y="1447800"/>
                </a:lnTo>
                <a:lnTo>
                  <a:pt x="82215" y="1397000"/>
                </a:lnTo>
                <a:lnTo>
                  <a:pt x="96481" y="1358900"/>
                </a:lnTo>
                <a:lnTo>
                  <a:pt x="111886" y="1308100"/>
                </a:lnTo>
                <a:lnTo>
                  <a:pt x="128430" y="1270000"/>
                </a:lnTo>
                <a:lnTo>
                  <a:pt x="146113" y="1219200"/>
                </a:lnTo>
                <a:lnTo>
                  <a:pt x="164934" y="1181100"/>
                </a:lnTo>
                <a:lnTo>
                  <a:pt x="184894" y="1130300"/>
                </a:lnTo>
                <a:lnTo>
                  <a:pt x="205992" y="1092200"/>
                </a:lnTo>
                <a:lnTo>
                  <a:pt x="228227" y="1041400"/>
                </a:lnTo>
                <a:lnTo>
                  <a:pt x="251600" y="1003300"/>
                </a:lnTo>
                <a:lnTo>
                  <a:pt x="276110" y="965200"/>
                </a:lnTo>
                <a:lnTo>
                  <a:pt x="301757" y="927100"/>
                </a:lnTo>
                <a:lnTo>
                  <a:pt x="328541" y="889000"/>
                </a:lnTo>
                <a:lnTo>
                  <a:pt x="356460" y="838200"/>
                </a:lnTo>
                <a:lnTo>
                  <a:pt x="385516" y="800100"/>
                </a:lnTo>
                <a:lnTo>
                  <a:pt x="415708" y="762000"/>
                </a:lnTo>
                <a:lnTo>
                  <a:pt x="447035" y="723900"/>
                </a:lnTo>
                <a:lnTo>
                  <a:pt x="479497" y="685800"/>
                </a:lnTo>
                <a:lnTo>
                  <a:pt x="513094" y="647700"/>
                </a:lnTo>
                <a:lnTo>
                  <a:pt x="547825" y="609600"/>
                </a:lnTo>
                <a:lnTo>
                  <a:pt x="583692" y="571500"/>
                </a:lnTo>
                <a:lnTo>
                  <a:pt x="620361" y="546100"/>
                </a:lnTo>
                <a:lnTo>
                  <a:pt x="657504" y="508000"/>
                </a:lnTo>
                <a:lnTo>
                  <a:pt x="695121" y="469900"/>
                </a:lnTo>
                <a:lnTo>
                  <a:pt x="733210" y="444500"/>
                </a:lnTo>
                <a:lnTo>
                  <a:pt x="771773" y="406400"/>
                </a:lnTo>
                <a:lnTo>
                  <a:pt x="850319" y="355600"/>
                </a:lnTo>
                <a:lnTo>
                  <a:pt x="890301" y="317500"/>
                </a:lnTo>
                <a:lnTo>
                  <a:pt x="971686" y="266700"/>
                </a:lnTo>
                <a:lnTo>
                  <a:pt x="1054965" y="215900"/>
                </a:lnTo>
                <a:lnTo>
                  <a:pt x="1097314" y="203200"/>
                </a:lnTo>
                <a:lnTo>
                  <a:pt x="1183432" y="152400"/>
                </a:lnTo>
                <a:lnTo>
                  <a:pt x="1271443" y="127000"/>
                </a:lnTo>
                <a:lnTo>
                  <a:pt x="1316158" y="101600"/>
                </a:lnTo>
                <a:lnTo>
                  <a:pt x="1594389" y="25400"/>
                </a:lnTo>
                <a:lnTo>
                  <a:pt x="2389346" y="25400"/>
                </a:lnTo>
                <a:lnTo>
                  <a:pt x="2667577" y="101600"/>
                </a:lnTo>
                <a:lnTo>
                  <a:pt x="2712292" y="127000"/>
                </a:lnTo>
                <a:lnTo>
                  <a:pt x="2800303" y="152400"/>
                </a:lnTo>
                <a:lnTo>
                  <a:pt x="2886421" y="203200"/>
                </a:lnTo>
                <a:lnTo>
                  <a:pt x="2928770" y="215900"/>
                </a:lnTo>
                <a:lnTo>
                  <a:pt x="2991347" y="254000"/>
                </a:lnTo>
                <a:lnTo>
                  <a:pt x="1790424" y="254000"/>
                </a:lnTo>
                <a:lnTo>
                  <a:pt x="1741408" y="266700"/>
                </a:lnTo>
                <a:lnTo>
                  <a:pt x="1692930" y="266700"/>
                </a:lnTo>
                <a:lnTo>
                  <a:pt x="1413396" y="342900"/>
                </a:lnTo>
                <a:lnTo>
                  <a:pt x="1368700" y="355600"/>
                </a:lnTo>
                <a:lnTo>
                  <a:pt x="1324546" y="381000"/>
                </a:lnTo>
                <a:lnTo>
                  <a:pt x="1280934" y="393700"/>
                </a:lnTo>
                <a:lnTo>
                  <a:pt x="1237865" y="419100"/>
                </a:lnTo>
                <a:lnTo>
                  <a:pt x="1195339" y="431800"/>
                </a:lnTo>
                <a:lnTo>
                  <a:pt x="1111919" y="482600"/>
                </a:lnTo>
                <a:lnTo>
                  <a:pt x="1030676" y="533400"/>
                </a:lnTo>
                <a:lnTo>
                  <a:pt x="990872" y="558800"/>
                </a:lnTo>
                <a:lnTo>
                  <a:pt x="951614" y="596900"/>
                </a:lnTo>
                <a:lnTo>
                  <a:pt x="874737" y="647700"/>
                </a:lnTo>
                <a:lnTo>
                  <a:pt x="837118" y="685800"/>
                </a:lnTo>
                <a:lnTo>
                  <a:pt x="800047" y="723900"/>
                </a:lnTo>
                <a:lnTo>
                  <a:pt x="763523" y="762000"/>
                </a:lnTo>
                <a:lnTo>
                  <a:pt x="727764" y="800100"/>
                </a:lnTo>
                <a:lnTo>
                  <a:pt x="693310" y="825500"/>
                </a:lnTo>
                <a:lnTo>
                  <a:pt x="660162" y="863600"/>
                </a:lnTo>
                <a:lnTo>
                  <a:pt x="628318" y="901700"/>
                </a:lnTo>
                <a:lnTo>
                  <a:pt x="597780" y="939800"/>
                </a:lnTo>
                <a:lnTo>
                  <a:pt x="568545" y="990600"/>
                </a:lnTo>
                <a:lnTo>
                  <a:pt x="540615" y="1028700"/>
                </a:lnTo>
                <a:lnTo>
                  <a:pt x="513987" y="1066800"/>
                </a:lnTo>
                <a:lnTo>
                  <a:pt x="488663" y="1104900"/>
                </a:lnTo>
                <a:lnTo>
                  <a:pt x="464641" y="1143000"/>
                </a:lnTo>
                <a:lnTo>
                  <a:pt x="441921" y="1193800"/>
                </a:lnTo>
                <a:lnTo>
                  <a:pt x="420504" y="1231900"/>
                </a:lnTo>
                <a:lnTo>
                  <a:pt x="400387" y="1270000"/>
                </a:lnTo>
                <a:lnTo>
                  <a:pt x="381571" y="1320800"/>
                </a:lnTo>
                <a:lnTo>
                  <a:pt x="364056" y="1358900"/>
                </a:lnTo>
                <a:lnTo>
                  <a:pt x="347840" y="1409700"/>
                </a:lnTo>
                <a:lnTo>
                  <a:pt x="332925" y="1447800"/>
                </a:lnTo>
                <a:lnTo>
                  <a:pt x="319308" y="1498600"/>
                </a:lnTo>
                <a:lnTo>
                  <a:pt x="306990" y="1549400"/>
                </a:lnTo>
                <a:lnTo>
                  <a:pt x="295971" y="1587500"/>
                </a:lnTo>
                <a:lnTo>
                  <a:pt x="286250" y="1638300"/>
                </a:lnTo>
                <a:lnTo>
                  <a:pt x="277826" y="1689100"/>
                </a:lnTo>
                <a:lnTo>
                  <a:pt x="270699" y="1739900"/>
                </a:lnTo>
                <a:lnTo>
                  <a:pt x="264869" y="1778000"/>
                </a:lnTo>
                <a:lnTo>
                  <a:pt x="260335" y="1828800"/>
                </a:lnTo>
                <a:lnTo>
                  <a:pt x="257097" y="1879600"/>
                </a:lnTo>
                <a:lnTo>
                  <a:pt x="255155" y="1930400"/>
                </a:lnTo>
                <a:lnTo>
                  <a:pt x="254508" y="1981200"/>
                </a:lnTo>
                <a:lnTo>
                  <a:pt x="255155" y="2032000"/>
                </a:lnTo>
                <a:lnTo>
                  <a:pt x="257097" y="2082800"/>
                </a:lnTo>
                <a:lnTo>
                  <a:pt x="260335" y="2133600"/>
                </a:lnTo>
                <a:lnTo>
                  <a:pt x="264869" y="2184400"/>
                </a:lnTo>
                <a:lnTo>
                  <a:pt x="270699" y="2235200"/>
                </a:lnTo>
                <a:lnTo>
                  <a:pt x="277826" y="2286000"/>
                </a:lnTo>
                <a:lnTo>
                  <a:pt x="286250" y="2336800"/>
                </a:lnTo>
                <a:lnTo>
                  <a:pt x="295971" y="2374900"/>
                </a:lnTo>
                <a:lnTo>
                  <a:pt x="306990" y="2425700"/>
                </a:lnTo>
                <a:lnTo>
                  <a:pt x="319308" y="2476500"/>
                </a:lnTo>
                <a:lnTo>
                  <a:pt x="332925" y="2514600"/>
                </a:lnTo>
                <a:lnTo>
                  <a:pt x="347840" y="2565400"/>
                </a:lnTo>
                <a:lnTo>
                  <a:pt x="364056" y="2603500"/>
                </a:lnTo>
                <a:lnTo>
                  <a:pt x="381571" y="2654300"/>
                </a:lnTo>
                <a:lnTo>
                  <a:pt x="400387" y="2692400"/>
                </a:lnTo>
                <a:lnTo>
                  <a:pt x="420504" y="2743200"/>
                </a:lnTo>
                <a:lnTo>
                  <a:pt x="441921" y="2781300"/>
                </a:lnTo>
                <a:lnTo>
                  <a:pt x="464641" y="2819400"/>
                </a:lnTo>
                <a:lnTo>
                  <a:pt x="488663" y="2870200"/>
                </a:lnTo>
                <a:lnTo>
                  <a:pt x="513987" y="2908300"/>
                </a:lnTo>
                <a:lnTo>
                  <a:pt x="540615" y="2946400"/>
                </a:lnTo>
                <a:lnTo>
                  <a:pt x="568545" y="2984500"/>
                </a:lnTo>
                <a:lnTo>
                  <a:pt x="597780" y="3022600"/>
                </a:lnTo>
                <a:lnTo>
                  <a:pt x="628318" y="3060700"/>
                </a:lnTo>
                <a:lnTo>
                  <a:pt x="660162" y="3098800"/>
                </a:lnTo>
                <a:lnTo>
                  <a:pt x="693310" y="3136900"/>
                </a:lnTo>
                <a:lnTo>
                  <a:pt x="727764" y="3175000"/>
                </a:lnTo>
                <a:lnTo>
                  <a:pt x="763523" y="3213100"/>
                </a:lnTo>
                <a:lnTo>
                  <a:pt x="800047" y="3251200"/>
                </a:lnTo>
                <a:lnTo>
                  <a:pt x="837118" y="3276600"/>
                </a:lnTo>
                <a:lnTo>
                  <a:pt x="874737" y="3314700"/>
                </a:lnTo>
                <a:lnTo>
                  <a:pt x="912902" y="3352800"/>
                </a:lnTo>
                <a:lnTo>
                  <a:pt x="990872" y="3403600"/>
                </a:lnTo>
                <a:lnTo>
                  <a:pt x="1030676" y="3429000"/>
                </a:lnTo>
                <a:lnTo>
                  <a:pt x="1071025" y="3467100"/>
                </a:lnTo>
                <a:lnTo>
                  <a:pt x="1111919" y="3492500"/>
                </a:lnTo>
                <a:lnTo>
                  <a:pt x="1153357" y="3505200"/>
                </a:lnTo>
                <a:lnTo>
                  <a:pt x="1237865" y="3556000"/>
                </a:lnTo>
                <a:lnTo>
                  <a:pt x="1280934" y="3568700"/>
                </a:lnTo>
                <a:lnTo>
                  <a:pt x="1324546" y="3594100"/>
                </a:lnTo>
                <a:lnTo>
                  <a:pt x="1368700" y="3606800"/>
                </a:lnTo>
                <a:lnTo>
                  <a:pt x="1413396" y="3632200"/>
                </a:lnTo>
                <a:lnTo>
                  <a:pt x="1644991" y="3695700"/>
                </a:lnTo>
                <a:lnTo>
                  <a:pt x="1692930" y="3695700"/>
                </a:lnTo>
                <a:lnTo>
                  <a:pt x="1741408" y="3708400"/>
                </a:lnTo>
                <a:lnTo>
                  <a:pt x="1790424" y="3708400"/>
                </a:lnTo>
                <a:lnTo>
                  <a:pt x="1839979" y="3721100"/>
                </a:lnTo>
                <a:lnTo>
                  <a:pt x="2970646" y="3721100"/>
                </a:lnTo>
                <a:lnTo>
                  <a:pt x="2886421" y="3771900"/>
                </a:lnTo>
                <a:lnTo>
                  <a:pt x="2843599" y="3784600"/>
                </a:lnTo>
                <a:lnTo>
                  <a:pt x="2800303" y="3810000"/>
                </a:lnTo>
                <a:lnTo>
                  <a:pt x="2756535" y="3822700"/>
                </a:lnTo>
                <a:lnTo>
                  <a:pt x="2712292" y="3848100"/>
                </a:lnTo>
                <a:lnTo>
                  <a:pt x="2576726" y="3886200"/>
                </a:lnTo>
                <a:lnTo>
                  <a:pt x="2530591" y="3911600"/>
                </a:lnTo>
                <a:close/>
              </a:path>
              <a:path extrusionOk="0" h="3975100" w="3983990">
                <a:moveTo>
                  <a:pt x="2970646" y="3721100"/>
                </a:moveTo>
                <a:lnTo>
                  <a:pt x="2143758" y="3721100"/>
                </a:lnTo>
                <a:lnTo>
                  <a:pt x="2193315" y="3708400"/>
                </a:lnTo>
                <a:lnTo>
                  <a:pt x="2242336" y="3708400"/>
                </a:lnTo>
                <a:lnTo>
                  <a:pt x="2290820" y="3695700"/>
                </a:lnTo>
                <a:lnTo>
                  <a:pt x="2338768" y="3695700"/>
                </a:lnTo>
                <a:lnTo>
                  <a:pt x="2570459" y="3632200"/>
                </a:lnTo>
                <a:lnTo>
                  <a:pt x="2615187" y="3606800"/>
                </a:lnTo>
                <a:lnTo>
                  <a:pt x="2659380" y="3594100"/>
                </a:lnTo>
                <a:lnTo>
                  <a:pt x="2703035" y="3568700"/>
                </a:lnTo>
                <a:lnTo>
                  <a:pt x="2746154" y="3556000"/>
                </a:lnTo>
                <a:lnTo>
                  <a:pt x="2830783" y="3505200"/>
                </a:lnTo>
                <a:lnTo>
                  <a:pt x="2872292" y="3492500"/>
                </a:lnTo>
                <a:lnTo>
                  <a:pt x="2913265" y="3467100"/>
                </a:lnTo>
                <a:lnTo>
                  <a:pt x="2953702" y="3429000"/>
                </a:lnTo>
                <a:lnTo>
                  <a:pt x="2993602" y="3403600"/>
                </a:lnTo>
                <a:lnTo>
                  <a:pt x="3071793" y="3352800"/>
                </a:lnTo>
                <a:lnTo>
                  <a:pt x="3110083" y="3314700"/>
                </a:lnTo>
                <a:lnTo>
                  <a:pt x="3147837" y="3276600"/>
                </a:lnTo>
                <a:lnTo>
                  <a:pt x="3185055" y="3251200"/>
                </a:lnTo>
                <a:lnTo>
                  <a:pt x="3221736" y="3213100"/>
                </a:lnTo>
                <a:lnTo>
                  <a:pt x="3257338" y="3175000"/>
                </a:lnTo>
                <a:lnTo>
                  <a:pt x="3291645" y="3136900"/>
                </a:lnTo>
                <a:lnTo>
                  <a:pt x="3324658" y="3098800"/>
                </a:lnTo>
                <a:lnTo>
                  <a:pt x="3356376" y="3060700"/>
                </a:lnTo>
                <a:lnTo>
                  <a:pt x="3386800" y="3022600"/>
                </a:lnTo>
                <a:lnTo>
                  <a:pt x="3415929" y="2984500"/>
                </a:lnTo>
                <a:lnTo>
                  <a:pt x="3443763" y="2946400"/>
                </a:lnTo>
                <a:lnTo>
                  <a:pt x="3470303" y="2908300"/>
                </a:lnTo>
                <a:lnTo>
                  <a:pt x="3495548" y="2870200"/>
                </a:lnTo>
                <a:lnTo>
                  <a:pt x="3519499" y="2819400"/>
                </a:lnTo>
                <a:lnTo>
                  <a:pt x="3542155" y="2781300"/>
                </a:lnTo>
                <a:lnTo>
                  <a:pt x="3563516" y="2743200"/>
                </a:lnTo>
                <a:lnTo>
                  <a:pt x="3583582" y="2692400"/>
                </a:lnTo>
                <a:lnTo>
                  <a:pt x="3602355" y="2654300"/>
                </a:lnTo>
                <a:lnTo>
                  <a:pt x="3619832" y="2603500"/>
                </a:lnTo>
                <a:lnTo>
                  <a:pt x="3636015" y="2565400"/>
                </a:lnTo>
                <a:lnTo>
                  <a:pt x="3650903" y="2514600"/>
                </a:lnTo>
                <a:lnTo>
                  <a:pt x="3664496" y="2476500"/>
                </a:lnTo>
                <a:lnTo>
                  <a:pt x="3676795" y="2425700"/>
                </a:lnTo>
                <a:lnTo>
                  <a:pt x="3687800" y="2374900"/>
                </a:lnTo>
                <a:lnTo>
                  <a:pt x="3697509" y="2336800"/>
                </a:lnTo>
                <a:lnTo>
                  <a:pt x="3705924" y="2286000"/>
                </a:lnTo>
                <a:lnTo>
                  <a:pt x="3713045" y="2235200"/>
                </a:lnTo>
                <a:lnTo>
                  <a:pt x="3718871" y="2184400"/>
                </a:lnTo>
                <a:lnTo>
                  <a:pt x="3723402" y="2133600"/>
                </a:lnTo>
                <a:lnTo>
                  <a:pt x="3726638" y="2082800"/>
                </a:lnTo>
                <a:lnTo>
                  <a:pt x="3728580" y="2032000"/>
                </a:lnTo>
                <a:lnTo>
                  <a:pt x="3729228" y="1981200"/>
                </a:lnTo>
                <a:lnTo>
                  <a:pt x="3728580" y="1930400"/>
                </a:lnTo>
                <a:lnTo>
                  <a:pt x="3726638" y="1879600"/>
                </a:lnTo>
                <a:lnTo>
                  <a:pt x="3723402" y="1828800"/>
                </a:lnTo>
                <a:lnTo>
                  <a:pt x="3718871" y="1778000"/>
                </a:lnTo>
                <a:lnTo>
                  <a:pt x="3713045" y="1739900"/>
                </a:lnTo>
                <a:lnTo>
                  <a:pt x="3705924" y="1689100"/>
                </a:lnTo>
                <a:lnTo>
                  <a:pt x="3697509" y="1638300"/>
                </a:lnTo>
                <a:lnTo>
                  <a:pt x="3687800" y="1587500"/>
                </a:lnTo>
                <a:lnTo>
                  <a:pt x="3676795" y="1549400"/>
                </a:lnTo>
                <a:lnTo>
                  <a:pt x="3664496" y="1498600"/>
                </a:lnTo>
                <a:lnTo>
                  <a:pt x="3650903" y="1447800"/>
                </a:lnTo>
                <a:lnTo>
                  <a:pt x="3636015" y="1409700"/>
                </a:lnTo>
                <a:lnTo>
                  <a:pt x="3619832" y="1358900"/>
                </a:lnTo>
                <a:lnTo>
                  <a:pt x="3602355" y="1320800"/>
                </a:lnTo>
                <a:lnTo>
                  <a:pt x="3583582" y="1270000"/>
                </a:lnTo>
                <a:lnTo>
                  <a:pt x="3563516" y="1231900"/>
                </a:lnTo>
                <a:lnTo>
                  <a:pt x="3542155" y="1193800"/>
                </a:lnTo>
                <a:lnTo>
                  <a:pt x="3519499" y="1143000"/>
                </a:lnTo>
                <a:lnTo>
                  <a:pt x="3495548" y="1104900"/>
                </a:lnTo>
                <a:lnTo>
                  <a:pt x="3470303" y="1066800"/>
                </a:lnTo>
                <a:lnTo>
                  <a:pt x="3443763" y="1028700"/>
                </a:lnTo>
                <a:lnTo>
                  <a:pt x="3415929" y="990600"/>
                </a:lnTo>
                <a:lnTo>
                  <a:pt x="3386800" y="939800"/>
                </a:lnTo>
                <a:lnTo>
                  <a:pt x="3356376" y="901700"/>
                </a:lnTo>
                <a:lnTo>
                  <a:pt x="3324658" y="863600"/>
                </a:lnTo>
                <a:lnTo>
                  <a:pt x="3291645" y="825500"/>
                </a:lnTo>
                <a:lnTo>
                  <a:pt x="3257338" y="800100"/>
                </a:lnTo>
                <a:lnTo>
                  <a:pt x="3221736" y="762000"/>
                </a:lnTo>
                <a:lnTo>
                  <a:pt x="3185055" y="723900"/>
                </a:lnTo>
                <a:lnTo>
                  <a:pt x="3147837" y="685800"/>
                </a:lnTo>
                <a:lnTo>
                  <a:pt x="3110083" y="647700"/>
                </a:lnTo>
                <a:lnTo>
                  <a:pt x="3032966" y="596900"/>
                </a:lnTo>
                <a:lnTo>
                  <a:pt x="2993602" y="558800"/>
                </a:lnTo>
                <a:lnTo>
                  <a:pt x="2953702" y="533400"/>
                </a:lnTo>
                <a:lnTo>
                  <a:pt x="2872292" y="482600"/>
                </a:lnTo>
                <a:lnTo>
                  <a:pt x="2788737" y="431800"/>
                </a:lnTo>
                <a:lnTo>
                  <a:pt x="2746154" y="419100"/>
                </a:lnTo>
                <a:lnTo>
                  <a:pt x="2703035" y="393700"/>
                </a:lnTo>
                <a:lnTo>
                  <a:pt x="2659380" y="381000"/>
                </a:lnTo>
                <a:lnTo>
                  <a:pt x="2615187" y="355600"/>
                </a:lnTo>
                <a:lnTo>
                  <a:pt x="2570459" y="342900"/>
                </a:lnTo>
                <a:lnTo>
                  <a:pt x="2290820" y="266700"/>
                </a:lnTo>
                <a:lnTo>
                  <a:pt x="2242336" y="266700"/>
                </a:lnTo>
                <a:lnTo>
                  <a:pt x="2193315" y="254000"/>
                </a:lnTo>
                <a:lnTo>
                  <a:pt x="2991347" y="254000"/>
                </a:lnTo>
                <a:lnTo>
                  <a:pt x="3093434" y="317500"/>
                </a:lnTo>
                <a:lnTo>
                  <a:pt x="3133416" y="355600"/>
                </a:lnTo>
                <a:lnTo>
                  <a:pt x="3211962" y="406400"/>
                </a:lnTo>
                <a:lnTo>
                  <a:pt x="3250525" y="444500"/>
                </a:lnTo>
                <a:lnTo>
                  <a:pt x="3288614" y="469900"/>
                </a:lnTo>
                <a:lnTo>
                  <a:pt x="3326231" y="508000"/>
                </a:lnTo>
                <a:lnTo>
                  <a:pt x="3363374" y="546100"/>
                </a:lnTo>
                <a:lnTo>
                  <a:pt x="3400044" y="571500"/>
                </a:lnTo>
                <a:lnTo>
                  <a:pt x="3435910" y="609600"/>
                </a:lnTo>
                <a:lnTo>
                  <a:pt x="3470641" y="647700"/>
                </a:lnTo>
                <a:lnTo>
                  <a:pt x="3504238" y="685800"/>
                </a:lnTo>
                <a:lnTo>
                  <a:pt x="3536700" y="723900"/>
                </a:lnTo>
                <a:lnTo>
                  <a:pt x="3568027" y="762000"/>
                </a:lnTo>
                <a:lnTo>
                  <a:pt x="3598219" y="800100"/>
                </a:lnTo>
                <a:lnTo>
                  <a:pt x="3627275" y="838200"/>
                </a:lnTo>
                <a:lnTo>
                  <a:pt x="3655194" y="889000"/>
                </a:lnTo>
                <a:lnTo>
                  <a:pt x="3681978" y="927100"/>
                </a:lnTo>
                <a:lnTo>
                  <a:pt x="3707625" y="965200"/>
                </a:lnTo>
                <a:lnTo>
                  <a:pt x="3732135" y="1003300"/>
                </a:lnTo>
                <a:lnTo>
                  <a:pt x="3755508" y="1041400"/>
                </a:lnTo>
                <a:lnTo>
                  <a:pt x="3777743" y="1092200"/>
                </a:lnTo>
                <a:lnTo>
                  <a:pt x="3798841" y="1130300"/>
                </a:lnTo>
                <a:lnTo>
                  <a:pt x="3818801" y="1181100"/>
                </a:lnTo>
                <a:lnTo>
                  <a:pt x="3837622" y="1219200"/>
                </a:lnTo>
                <a:lnTo>
                  <a:pt x="3855305" y="1270000"/>
                </a:lnTo>
                <a:lnTo>
                  <a:pt x="3871849" y="1308100"/>
                </a:lnTo>
                <a:lnTo>
                  <a:pt x="3887254" y="1358900"/>
                </a:lnTo>
                <a:lnTo>
                  <a:pt x="3901520" y="1397000"/>
                </a:lnTo>
                <a:lnTo>
                  <a:pt x="3914646" y="1447800"/>
                </a:lnTo>
                <a:lnTo>
                  <a:pt x="3926632" y="1485900"/>
                </a:lnTo>
                <a:lnTo>
                  <a:pt x="3937478" y="1536700"/>
                </a:lnTo>
                <a:lnTo>
                  <a:pt x="3947183" y="1587500"/>
                </a:lnTo>
                <a:lnTo>
                  <a:pt x="3955748" y="1638300"/>
                </a:lnTo>
                <a:lnTo>
                  <a:pt x="3963172" y="1689100"/>
                </a:lnTo>
                <a:lnTo>
                  <a:pt x="3969454" y="1727200"/>
                </a:lnTo>
                <a:lnTo>
                  <a:pt x="3974595" y="1778000"/>
                </a:lnTo>
                <a:lnTo>
                  <a:pt x="3978593" y="1828800"/>
                </a:lnTo>
                <a:lnTo>
                  <a:pt x="3981450" y="1879600"/>
                </a:lnTo>
                <a:lnTo>
                  <a:pt x="3983164" y="1930400"/>
                </a:lnTo>
                <a:lnTo>
                  <a:pt x="3983736" y="1981200"/>
                </a:lnTo>
                <a:lnTo>
                  <a:pt x="3983164" y="2032000"/>
                </a:lnTo>
                <a:lnTo>
                  <a:pt x="3981450" y="2082800"/>
                </a:lnTo>
                <a:lnTo>
                  <a:pt x="3978593" y="2133600"/>
                </a:lnTo>
                <a:lnTo>
                  <a:pt x="3974595" y="2184400"/>
                </a:lnTo>
                <a:lnTo>
                  <a:pt x="3969454" y="2235200"/>
                </a:lnTo>
                <a:lnTo>
                  <a:pt x="3963172" y="2286000"/>
                </a:lnTo>
                <a:lnTo>
                  <a:pt x="3955748" y="2336800"/>
                </a:lnTo>
                <a:lnTo>
                  <a:pt x="3947183" y="2387600"/>
                </a:lnTo>
                <a:lnTo>
                  <a:pt x="3937478" y="2425700"/>
                </a:lnTo>
                <a:lnTo>
                  <a:pt x="3926632" y="2476500"/>
                </a:lnTo>
                <a:lnTo>
                  <a:pt x="3914646" y="2527300"/>
                </a:lnTo>
                <a:lnTo>
                  <a:pt x="3901520" y="2565400"/>
                </a:lnTo>
                <a:lnTo>
                  <a:pt x="3887254" y="2616200"/>
                </a:lnTo>
                <a:lnTo>
                  <a:pt x="3871849" y="2654300"/>
                </a:lnTo>
                <a:lnTo>
                  <a:pt x="3855305" y="2705100"/>
                </a:lnTo>
                <a:lnTo>
                  <a:pt x="3837622" y="2743200"/>
                </a:lnTo>
                <a:lnTo>
                  <a:pt x="3818801" y="2794000"/>
                </a:lnTo>
                <a:lnTo>
                  <a:pt x="3798841" y="2832100"/>
                </a:lnTo>
                <a:lnTo>
                  <a:pt x="3777743" y="2882900"/>
                </a:lnTo>
                <a:lnTo>
                  <a:pt x="3755508" y="2921000"/>
                </a:lnTo>
                <a:lnTo>
                  <a:pt x="3732135" y="2959100"/>
                </a:lnTo>
                <a:lnTo>
                  <a:pt x="3707625" y="3009900"/>
                </a:lnTo>
                <a:lnTo>
                  <a:pt x="3681978" y="3048000"/>
                </a:lnTo>
                <a:lnTo>
                  <a:pt x="3655194" y="3086100"/>
                </a:lnTo>
                <a:lnTo>
                  <a:pt x="3627275" y="3124200"/>
                </a:lnTo>
                <a:lnTo>
                  <a:pt x="3598219" y="3162300"/>
                </a:lnTo>
                <a:lnTo>
                  <a:pt x="3568027" y="3200400"/>
                </a:lnTo>
                <a:lnTo>
                  <a:pt x="3536700" y="3238500"/>
                </a:lnTo>
                <a:lnTo>
                  <a:pt x="3504238" y="3276600"/>
                </a:lnTo>
                <a:lnTo>
                  <a:pt x="3470641" y="3314700"/>
                </a:lnTo>
                <a:lnTo>
                  <a:pt x="3435910" y="3352800"/>
                </a:lnTo>
                <a:lnTo>
                  <a:pt x="3400044" y="3390900"/>
                </a:lnTo>
                <a:lnTo>
                  <a:pt x="3363374" y="3429000"/>
                </a:lnTo>
                <a:lnTo>
                  <a:pt x="3326231" y="3467100"/>
                </a:lnTo>
                <a:lnTo>
                  <a:pt x="3288614" y="3492500"/>
                </a:lnTo>
                <a:lnTo>
                  <a:pt x="3250525" y="3530600"/>
                </a:lnTo>
                <a:lnTo>
                  <a:pt x="3211962" y="3556000"/>
                </a:lnTo>
                <a:lnTo>
                  <a:pt x="3172926" y="3594100"/>
                </a:lnTo>
                <a:lnTo>
                  <a:pt x="3093434" y="3644900"/>
                </a:lnTo>
                <a:lnTo>
                  <a:pt x="3012049" y="3695700"/>
                </a:lnTo>
                <a:lnTo>
                  <a:pt x="2970646" y="3721100"/>
                </a:lnTo>
                <a:close/>
              </a:path>
              <a:path extrusionOk="0" h="3975100" w="3983990">
                <a:moveTo>
                  <a:pt x="1408541" y="1663700"/>
                </a:moveTo>
                <a:lnTo>
                  <a:pt x="1307238" y="1663700"/>
                </a:lnTo>
                <a:lnTo>
                  <a:pt x="1259592" y="1651000"/>
                </a:lnTo>
                <a:lnTo>
                  <a:pt x="1215018" y="1638300"/>
                </a:lnTo>
                <a:lnTo>
                  <a:pt x="1173589" y="1612900"/>
                </a:lnTo>
                <a:lnTo>
                  <a:pt x="1135380" y="1574800"/>
                </a:lnTo>
                <a:lnTo>
                  <a:pt x="1102303" y="1536700"/>
                </a:lnTo>
                <a:lnTo>
                  <a:pt x="1076321" y="1498600"/>
                </a:lnTo>
                <a:lnTo>
                  <a:pt x="1057582" y="1447800"/>
                </a:lnTo>
                <a:lnTo>
                  <a:pt x="1046232" y="1397000"/>
                </a:lnTo>
                <a:lnTo>
                  <a:pt x="1042415" y="1346200"/>
                </a:lnTo>
                <a:lnTo>
                  <a:pt x="1046232" y="1295400"/>
                </a:lnTo>
                <a:lnTo>
                  <a:pt x="1057582" y="1257300"/>
                </a:lnTo>
                <a:lnTo>
                  <a:pt x="1076321" y="1206500"/>
                </a:lnTo>
                <a:lnTo>
                  <a:pt x="1102303" y="1168400"/>
                </a:lnTo>
                <a:lnTo>
                  <a:pt x="1135380" y="1130300"/>
                </a:lnTo>
                <a:lnTo>
                  <a:pt x="1173589" y="1092200"/>
                </a:lnTo>
                <a:lnTo>
                  <a:pt x="1215018" y="1066800"/>
                </a:lnTo>
                <a:lnTo>
                  <a:pt x="1259592" y="1054100"/>
                </a:lnTo>
                <a:lnTo>
                  <a:pt x="1307238" y="1041400"/>
                </a:lnTo>
                <a:lnTo>
                  <a:pt x="1409431" y="1041400"/>
                </a:lnTo>
                <a:lnTo>
                  <a:pt x="1457907" y="1054100"/>
                </a:lnTo>
                <a:lnTo>
                  <a:pt x="1503163" y="1066800"/>
                </a:lnTo>
                <a:lnTo>
                  <a:pt x="1545055" y="1092200"/>
                </a:lnTo>
                <a:lnTo>
                  <a:pt x="1583435" y="1130300"/>
                </a:lnTo>
                <a:lnTo>
                  <a:pt x="1616512" y="1168400"/>
                </a:lnTo>
                <a:lnTo>
                  <a:pt x="1642494" y="1206500"/>
                </a:lnTo>
                <a:lnTo>
                  <a:pt x="1661233" y="1257300"/>
                </a:lnTo>
                <a:lnTo>
                  <a:pt x="1672583" y="1295400"/>
                </a:lnTo>
                <a:lnTo>
                  <a:pt x="1676400" y="1346200"/>
                </a:lnTo>
                <a:lnTo>
                  <a:pt x="1672571" y="1397000"/>
                </a:lnTo>
                <a:lnTo>
                  <a:pt x="1661135" y="1447800"/>
                </a:lnTo>
                <a:lnTo>
                  <a:pt x="1642164" y="1498600"/>
                </a:lnTo>
                <a:lnTo>
                  <a:pt x="1615732" y="1536700"/>
                </a:lnTo>
                <a:lnTo>
                  <a:pt x="1581911" y="1574800"/>
                </a:lnTo>
                <a:lnTo>
                  <a:pt x="1542958" y="1612900"/>
                </a:lnTo>
                <a:lnTo>
                  <a:pt x="1501079" y="1638300"/>
                </a:lnTo>
                <a:lnTo>
                  <a:pt x="1456273" y="1651000"/>
                </a:lnTo>
                <a:lnTo>
                  <a:pt x="1408541" y="1663700"/>
                </a:lnTo>
                <a:close/>
              </a:path>
              <a:path extrusionOk="0" h="3975100" w="3983990">
                <a:moveTo>
                  <a:pt x="2676497" y="1663700"/>
                </a:moveTo>
                <a:lnTo>
                  <a:pt x="2575194" y="1663700"/>
                </a:lnTo>
                <a:lnTo>
                  <a:pt x="2527462" y="1651000"/>
                </a:lnTo>
                <a:lnTo>
                  <a:pt x="2482656" y="1638300"/>
                </a:lnTo>
                <a:lnTo>
                  <a:pt x="2440777" y="1612900"/>
                </a:lnTo>
                <a:lnTo>
                  <a:pt x="2401824" y="1574800"/>
                </a:lnTo>
                <a:lnTo>
                  <a:pt x="2368161" y="1536700"/>
                </a:lnTo>
                <a:lnTo>
                  <a:pt x="2342107" y="1498600"/>
                </a:lnTo>
                <a:lnTo>
                  <a:pt x="2323587" y="1447800"/>
                </a:lnTo>
                <a:lnTo>
                  <a:pt x="2312529" y="1397000"/>
                </a:lnTo>
                <a:lnTo>
                  <a:pt x="2308860" y="1346200"/>
                </a:lnTo>
                <a:lnTo>
                  <a:pt x="2312529" y="1295400"/>
                </a:lnTo>
                <a:lnTo>
                  <a:pt x="2323587" y="1257300"/>
                </a:lnTo>
                <a:lnTo>
                  <a:pt x="2342107" y="1206500"/>
                </a:lnTo>
                <a:lnTo>
                  <a:pt x="2368161" y="1168400"/>
                </a:lnTo>
                <a:lnTo>
                  <a:pt x="2401824" y="1130300"/>
                </a:lnTo>
                <a:lnTo>
                  <a:pt x="2440777" y="1092200"/>
                </a:lnTo>
                <a:lnTo>
                  <a:pt x="2482656" y="1066800"/>
                </a:lnTo>
                <a:lnTo>
                  <a:pt x="2527462" y="1054100"/>
                </a:lnTo>
                <a:lnTo>
                  <a:pt x="2575194" y="1041400"/>
                </a:lnTo>
                <a:lnTo>
                  <a:pt x="2676497" y="1041400"/>
                </a:lnTo>
                <a:lnTo>
                  <a:pt x="2724143" y="1054100"/>
                </a:lnTo>
                <a:lnTo>
                  <a:pt x="2768717" y="1066800"/>
                </a:lnTo>
                <a:lnTo>
                  <a:pt x="2810146" y="1092200"/>
                </a:lnTo>
                <a:lnTo>
                  <a:pt x="2848356" y="1130300"/>
                </a:lnTo>
                <a:lnTo>
                  <a:pt x="2882018" y="1168400"/>
                </a:lnTo>
                <a:lnTo>
                  <a:pt x="2908072" y="1206500"/>
                </a:lnTo>
                <a:lnTo>
                  <a:pt x="2926592" y="1257300"/>
                </a:lnTo>
                <a:lnTo>
                  <a:pt x="2937650" y="1295400"/>
                </a:lnTo>
                <a:lnTo>
                  <a:pt x="2941320" y="1346200"/>
                </a:lnTo>
                <a:lnTo>
                  <a:pt x="2937650" y="1397000"/>
                </a:lnTo>
                <a:lnTo>
                  <a:pt x="2926592" y="1447800"/>
                </a:lnTo>
                <a:lnTo>
                  <a:pt x="2908072" y="1498600"/>
                </a:lnTo>
                <a:lnTo>
                  <a:pt x="2882018" y="1536700"/>
                </a:lnTo>
                <a:lnTo>
                  <a:pt x="2848356" y="1574800"/>
                </a:lnTo>
                <a:lnTo>
                  <a:pt x="2810146" y="1612900"/>
                </a:lnTo>
                <a:lnTo>
                  <a:pt x="2768717" y="1638300"/>
                </a:lnTo>
                <a:lnTo>
                  <a:pt x="2724143" y="1651000"/>
                </a:lnTo>
                <a:lnTo>
                  <a:pt x="2676497" y="1663700"/>
                </a:lnTo>
                <a:close/>
              </a:path>
              <a:path extrusionOk="0" h="3975100" w="3983990">
                <a:moveTo>
                  <a:pt x="2250177" y="3213100"/>
                </a:moveTo>
                <a:lnTo>
                  <a:pt x="1733846" y="3213100"/>
                </a:lnTo>
                <a:lnTo>
                  <a:pt x="1685543" y="3200400"/>
                </a:lnTo>
                <a:lnTo>
                  <a:pt x="1547240" y="3162300"/>
                </a:lnTo>
                <a:lnTo>
                  <a:pt x="1503341" y="3136900"/>
                </a:lnTo>
                <a:lnTo>
                  <a:pt x="1460542" y="3124200"/>
                </a:lnTo>
                <a:lnTo>
                  <a:pt x="1418843" y="3098800"/>
                </a:lnTo>
                <a:lnTo>
                  <a:pt x="1378246" y="3073400"/>
                </a:lnTo>
                <a:lnTo>
                  <a:pt x="1338749" y="3048000"/>
                </a:lnTo>
                <a:lnTo>
                  <a:pt x="1300352" y="3022600"/>
                </a:lnTo>
                <a:lnTo>
                  <a:pt x="1263057" y="2997200"/>
                </a:lnTo>
                <a:lnTo>
                  <a:pt x="1226862" y="2959100"/>
                </a:lnTo>
                <a:lnTo>
                  <a:pt x="1191767" y="2933700"/>
                </a:lnTo>
                <a:lnTo>
                  <a:pt x="1159750" y="2895600"/>
                </a:lnTo>
                <a:lnTo>
                  <a:pt x="1129149" y="2857500"/>
                </a:lnTo>
                <a:lnTo>
                  <a:pt x="1099961" y="2832100"/>
                </a:lnTo>
                <a:lnTo>
                  <a:pt x="1072183" y="2794000"/>
                </a:lnTo>
                <a:lnTo>
                  <a:pt x="1045813" y="2755900"/>
                </a:lnTo>
                <a:lnTo>
                  <a:pt x="1020848" y="2717800"/>
                </a:lnTo>
                <a:lnTo>
                  <a:pt x="997286" y="2679700"/>
                </a:lnTo>
                <a:lnTo>
                  <a:pt x="975124" y="2628900"/>
                </a:lnTo>
                <a:lnTo>
                  <a:pt x="954358" y="2590800"/>
                </a:lnTo>
                <a:lnTo>
                  <a:pt x="934987" y="2552700"/>
                </a:lnTo>
                <a:lnTo>
                  <a:pt x="917008" y="2501900"/>
                </a:lnTo>
                <a:lnTo>
                  <a:pt x="900418" y="2451100"/>
                </a:lnTo>
                <a:lnTo>
                  <a:pt x="885214" y="2413000"/>
                </a:lnTo>
                <a:lnTo>
                  <a:pt x="871395" y="2362200"/>
                </a:lnTo>
                <a:lnTo>
                  <a:pt x="858956" y="2311400"/>
                </a:lnTo>
                <a:lnTo>
                  <a:pt x="847896" y="2260600"/>
                </a:lnTo>
                <a:lnTo>
                  <a:pt x="838211" y="2197100"/>
                </a:lnTo>
                <a:lnTo>
                  <a:pt x="829900" y="2146300"/>
                </a:lnTo>
                <a:lnTo>
                  <a:pt x="822959" y="2095500"/>
                </a:lnTo>
                <a:lnTo>
                  <a:pt x="978407" y="2095500"/>
                </a:lnTo>
                <a:lnTo>
                  <a:pt x="991615" y="2146300"/>
                </a:lnTo>
                <a:lnTo>
                  <a:pt x="1006245" y="2197100"/>
                </a:lnTo>
                <a:lnTo>
                  <a:pt x="1022297" y="2247900"/>
                </a:lnTo>
                <a:lnTo>
                  <a:pt x="1039770" y="2298700"/>
                </a:lnTo>
                <a:lnTo>
                  <a:pt x="1058664" y="2349500"/>
                </a:lnTo>
                <a:lnTo>
                  <a:pt x="1078979" y="2387600"/>
                </a:lnTo>
                <a:lnTo>
                  <a:pt x="1100715" y="2438400"/>
                </a:lnTo>
                <a:lnTo>
                  <a:pt x="1123870" y="2476500"/>
                </a:lnTo>
                <a:lnTo>
                  <a:pt x="1148445" y="2514600"/>
                </a:lnTo>
                <a:lnTo>
                  <a:pt x="1174439" y="2552700"/>
                </a:lnTo>
                <a:lnTo>
                  <a:pt x="1201852" y="2590800"/>
                </a:lnTo>
                <a:lnTo>
                  <a:pt x="1230684" y="2616200"/>
                </a:lnTo>
                <a:lnTo>
                  <a:pt x="1260935" y="2654300"/>
                </a:lnTo>
                <a:lnTo>
                  <a:pt x="1292603" y="2679700"/>
                </a:lnTo>
                <a:lnTo>
                  <a:pt x="1325689" y="2705100"/>
                </a:lnTo>
                <a:lnTo>
                  <a:pt x="1360192" y="2743200"/>
                </a:lnTo>
                <a:lnTo>
                  <a:pt x="1396113" y="2755900"/>
                </a:lnTo>
                <a:lnTo>
                  <a:pt x="1433450" y="2781300"/>
                </a:lnTo>
                <a:lnTo>
                  <a:pt x="1472203" y="2806700"/>
                </a:lnTo>
                <a:lnTo>
                  <a:pt x="1512372" y="2819400"/>
                </a:lnTo>
                <a:lnTo>
                  <a:pt x="1553957" y="2844800"/>
                </a:lnTo>
                <a:lnTo>
                  <a:pt x="1641372" y="2870200"/>
                </a:lnTo>
                <a:lnTo>
                  <a:pt x="1734446" y="2895600"/>
                </a:lnTo>
                <a:lnTo>
                  <a:pt x="1783103" y="2908300"/>
                </a:lnTo>
                <a:lnTo>
                  <a:pt x="1884660" y="2908300"/>
                </a:lnTo>
                <a:lnTo>
                  <a:pt x="1937557" y="2921000"/>
                </a:lnTo>
                <a:lnTo>
                  <a:pt x="2804168" y="2921000"/>
                </a:lnTo>
                <a:lnTo>
                  <a:pt x="2793492" y="2933700"/>
                </a:lnTo>
                <a:lnTo>
                  <a:pt x="2758384" y="2959100"/>
                </a:lnTo>
                <a:lnTo>
                  <a:pt x="2722150" y="2997200"/>
                </a:lnTo>
                <a:lnTo>
                  <a:pt x="2684794" y="3022600"/>
                </a:lnTo>
                <a:lnTo>
                  <a:pt x="2646318" y="3048000"/>
                </a:lnTo>
                <a:lnTo>
                  <a:pt x="2606726" y="3073400"/>
                </a:lnTo>
                <a:lnTo>
                  <a:pt x="2566020" y="3098800"/>
                </a:lnTo>
                <a:lnTo>
                  <a:pt x="2524205" y="3124200"/>
                </a:lnTo>
                <a:lnTo>
                  <a:pt x="2481283" y="3136900"/>
                </a:lnTo>
                <a:lnTo>
                  <a:pt x="2437257" y="3162300"/>
                </a:lnTo>
                <a:lnTo>
                  <a:pt x="2298587" y="3200400"/>
                </a:lnTo>
                <a:lnTo>
                  <a:pt x="2250177" y="3213100"/>
                </a:lnTo>
                <a:close/>
              </a:path>
              <a:path extrusionOk="0" h="3975100" w="3983990">
                <a:moveTo>
                  <a:pt x="2804168" y="2921000"/>
                </a:moveTo>
                <a:lnTo>
                  <a:pt x="2046178" y="2921000"/>
                </a:lnTo>
                <a:lnTo>
                  <a:pt x="2099075" y="2908300"/>
                </a:lnTo>
                <a:lnTo>
                  <a:pt x="2200632" y="2908300"/>
                </a:lnTo>
                <a:lnTo>
                  <a:pt x="2249289" y="2895600"/>
                </a:lnTo>
                <a:lnTo>
                  <a:pt x="2342363" y="2870200"/>
                </a:lnTo>
                <a:lnTo>
                  <a:pt x="2429778" y="2844800"/>
                </a:lnTo>
                <a:lnTo>
                  <a:pt x="2471363" y="2819400"/>
                </a:lnTo>
                <a:lnTo>
                  <a:pt x="2511532" y="2806700"/>
                </a:lnTo>
                <a:lnTo>
                  <a:pt x="2550286" y="2781300"/>
                </a:lnTo>
                <a:lnTo>
                  <a:pt x="2587622" y="2755900"/>
                </a:lnTo>
                <a:lnTo>
                  <a:pt x="2623543" y="2743200"/>
                </a:lnTo>
                <a:lnTo>
                  <a:pt x="2658046" y="2705100"/>
                </a:lnTo>
                <a:lnTo>
                  <a:pt x="2691132" y="2679700"/>
                </a:lnTo>
                <a:lnTo>
                  <a:pt x="2722800" y="2654300"/>
                </a:lnTo>
                <a:lnTo>
                  <a:pt x="2753051" y="2616200"/>
                </a:lnTo>
                <a:lnTo>
                  <a:pt x="2781883" y="2590800"/>
                </a:lnTo>
                <a:lnTo>
                  <a:pt x="2809296" y="2552700"/>
                </a:lnTo>
                <a:lnTo>
                  <a:pt x="2835290" y="2514600"/>
                </a:lnTo>
                <a:lnTo>
                  <a:pt x="2859865" y="2476500"/>
                </a:lnTo>
                <a:lnTo>
                  <a:pt x="2883021" y="2438400"/>
                </a:lnTo>
                <a:lnTo>
                  <a:pt x="2904756" y="2387600"/>
                </a:lnTo>
                <a:lnTo>
                  <a:pt x="2925071" y="2349500"/>
                </a:lnTo>
                <a:lnTo>
                  <a:pt x="2943965" y="2298700"/>
                </a:lnTo>
                <a:lnTo>
                  <a:pt x="2961438" y="2247900"/>
                </a:lnTo>
                <a:lnTo>
                  <a:pt x="2977490" y="2197100"/>
                </a:lnTo>
                <a:lnTo>
                  <a:pt x="2992120" y="2146300"/>
                </a:lnTo>
                <a:lnTo>
                  <a:pt x="3005328" y="2095500"/>
                </a:lnTo>
                <a:lnTo>
                  <a:pt x="3163824" y="2095500"/>
                </a:lnTo>
                <a:lnTo>
                  <a:pt x="3156871" y="2146300"/>
                </a:lnTo>
                <a:lnTo>
                  <a:pt x="3148524" y="2197100"/>
                </a:lnTo>
                <a:lnTo>
                  <a:pt x="3138785" y="2260600"/>
                </a:lnTo>
                <a:lnTo>
                  <a:pt x="3127653" y="2311400"/>
                </a:lnTo>
                <a:lnTo>
                  <a:pt x="3115127" y="2362200"/>
                </a:lnTo>
                <a:lnTo>
                  <a:pt x="3101209" y="2413000"/>
                </a:lnTo>
                <a:lnTo>
                  <a:pt x="3085897" y="2451100"/>
                </a:lnTo>
                <a:lnTo>
                  <a:pt x="3069192" y="2501900"/>
                </a:lnTo>
                <a:lnTo>
                  <a:pt x="3051094" y="2552700"/>
                </a:lnTo>
                <a:lnTo>
                  <a:pt x="3031603" y="2590800"/>
                </a:lnTo>
                <a:lnTo>
                  <a:pt x="3010719" y="2628900"/>
                </a:lnTo>
                <a:lnTo>
                  <a:pt x="2988441" y="2679700"/>
                </a:lnTo>
                <a:lnTo>
                  <a:pt x="2964771" y="2717800"/>
                </a:lnTo>
                <a:lnTo>
                  <a:pt x="2939707" y="2755900"/>
                </a:lnTo>
                <a:lnTo>
                  <a:pt x="2913250" y="2794000"/>
                </a:lnTo>
                <a:lnTo>
                  <a:pt x="2885400" y="2832100"/>
                </a:lnTo>
                <a:lnTo>
                  <a:pt x="2856157" y="2857500"/>
                </a:lnTo>
                <a:lnTo>
                  <a:pt x="2825521" y="2895600"/>
                </a:lnTo>
                <a:lnTo>
                  <a:pt x="2804168" y="2921000"/>
                </a:lnTo>
                <a:close/>
              </a:path>
              <a:path extrusionOk="0" h="3975100" w="3983990">
                <a:moveTo>
                  <a:pt x="2150095" y="3225800"/>
                </a:moveTo>
                <a:lnTo>
                  <a:pt x="1833752" y="3225800"/>
                </a:lnTo>
                <a:lnTo>
                  <a:pt x="1783249" y="3213100"/>
                </a:lnTo>
                <a:lnTo>
                  <a:pt x="2200679" y="3213100"/>
                </a:lnTo>
                <a:lnTo>
                  <a:pt x="2150095" y="3225800"/>
                </a:lnTo>
                <a:close/>
              </a:path>
              <a:path extrusionOk="0" h="3975100" w="3983990">
                <a:moveTo>
                  <a:pt x="1991868" y="3238500"/>
                </a:moveTo>
                <a:lnTo>
                  <a:pt x="1938062" y="3225800"/>
                </a:lnTo>
                <a:lnTo>
                  <a:pt x="2045687" y="3225800"/>
                </a:lnTo>
                <a:lnTo>
                  <a:pt x="1991868" y="3238500"/>
                </a:lnTo>
                <a:close/>
              </a:path>
              <a:path extrusionOk="0" h="3975100" w="3983990">
                <a:moveTo>
                  <a:pt x="2341317" y="3949700"/>
                </a:moveTo>
                <a:lnTo>
                  <a:pt x="1642418" y="3949700"/>
                </a:lnTo>
                <a:lnTo>
                  <a:pt x="1499752" y="3911600"/>
                </a:lnTo>
                <a:lnTo>
                  <a:pt x="2483983" y="3911600"/>
                </a:lnTo>
                <a:lnTo>
                  <a:pt x="2341317" y="3949700"/>
                </a:lnTo>
                <a:close/>
              </a:path>
              <a:path extrusionOk="0" h="3975100" w="3983990">
                <a:moveTo>
                  <a:pt x="2243841" y="3962400"/>
                </a:moveTo>
                <a:lnTo>
                  <a:pt x="1739894" y="3962400"/>
                </a:lnTo>
                <a:lnTo>
                  <a:pt x="1690919" y="3949700"/>
                </a:lnTo>
                <a:lnTo>
                  <a:pt x="2292816" y="3949700"/>
                </a:lnTo>
                <a:lnTo>
                  <a:pt x="2243841" y="3962400"/>
                </a:lnTo>
                <a:close/>
              </a:path>
              <a:path extrusionOk="0" h="3975100" w="3983990">
                <a:moveTo>
                  <a:pt x="2144471" y="3975100"/>
                </a:moveTo>
                <a:lnTo>
                  <a:pt x="1839264" y="3975100"/>
                </a:lnTo>
                <a:lnTo>
                  <a:pt x="1789342" y="3962400"/>
                </a:lnTo>
                <a:lnTo>
                  <a:pt x="2194393" y="3962400"/>
                </a:lnTo>
                <a:lnTo>
                  <a:pt x="2144471" y="3975100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271775" y="746242"/>
            <a:ext cx="55149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Assignment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993045" y="1759772"/>
            <a:ext cx="7969250" cy="2757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allows you to assign a single value to  several variables simultaneously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Arial"/>
              <a:buNone/>
            </a:pPr>
            <a:r>
              <a:t/>
            </a:r>
            <a:endParaRPr sz="4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= b = c = 1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a, b, c = 1, 2, "john"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537030" y="2918031"/>
            <a:ext cx="497840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VariaBle tyPes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186295" y="746242"/>
            <a:ext cx="568706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Data Types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993189" y="1666461"/>
            <a:ext cx="7063740" cy="4589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spAutoFit/>
          </a:bodyPr>
          <a:lstStyle/>
          <a:p>
            <a:pPr indent="-34290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has five standard data types-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Numbers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String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List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Tuple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Dictionary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3250"/>
              <a:buFont typeface="Arial"/>
              <a:buNone/>
            </a:pPr>
            <a:r>
              <a:t/>
            </a:r>
            <a:endParaRPr b="0" i="0" sz="32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 data type for characters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character is just a string of length 1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To find out the type of a object:	type(var)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739594" y="670047"/>
            <a:ext cx="457962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Numerical Types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993045" y="1683477"/>
            <a:ext cx="7666990" cy="468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65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supports three different numerical  types −</a:t>
            </a:r>
            <a:endParaRPr/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 (signed integers)</a:t>
            </a:r>
            <a:endParaRPr/>
          </a:p>
          <a:p>
            <a:pPr indent="-2870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You can store arbitrary large values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float (floating point real values)</a:t>
            </a:r>
            <a:endParaRPr/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 (complex numbers)</a:t>
            </a:r>
            <a:endParaRPr/>
          </a:p>
          <a:p>
            <a:pPr indent="-287019" lvl="1" marL="756285" marR="508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complex number consists of an ordered pair  x + yj, where x and y are real numbers and j is  the imaginary unit.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036543" y="746242"/>
            <a:ext cx="19843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Strings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993045" y="1759772"/>
            <a:ext cx="7922259" cy="4362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1441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contiguous set of characters represented  in the quotation marks.</a:t>
            </a:r>
            <a:endParaRPr/>
          </a:p>
          <a:p>
            <a:pPr indent="-3435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allows either pair of single or double  quotes.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4965" lvl="0" marL="354965" marR="1771014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It also has a multiline	triple quote  “““ STRING ”””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4965" lvl="0" marL="354965" marR="1771014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Strings are immutable in Python.</a:t>
            </a:r>
            <a:endParaRPr/>
          </a:p>
          <a:p>
            <a:pPr indent="0" lvl="0" marL="0" marR="1771014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6012628"/>
            <a:ext cx="8029903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368905" y="746242"/>
            <a:ext cx="131889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Lists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993045" y="1759772"/>
            <a:ext cx="7643495" cy="363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8572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Most versatile among the compound data  types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just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list contains items separated by commas  and enclosed within square brackets ([1,2,  “String”, ‘a’ ])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203200" rtl="0" algn="just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Mostly like C arrays, however can contain  items of different types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05274" y="746242"/>
            <a:ext cx="3846829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Tuples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994635" y="1759772"/>
            <a:ext cx="7656830" cy="2588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tuple consists of a number of values  separated by commas and enclosed within  parenthesis.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Unlike List Tuples can not be updated.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They are read only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753850" y="4766814"/>
            <a:ext cx="6484707" cy="17633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993045" y="1662932"/>
            <a:ext cx="8072309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why python for machine learning"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43000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209446" y="473481"/>
            <a:ext cx="763905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90880" lvl="0" marL="70294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Common Operations/Functions  on	List, String, and Tuple</a:t>
            </a:r>
            <a:endParaRPr sz="4000"/>
          </a:p>
        </p:txBody>
      </p:sp>
      <p:sp>
        <p:nvSpPr>
          <p:cNvPr id="160" name="Google Shape;160;p26"/>
          <p:cNvSpPr txBox="1"/>
          <p:nvPr/>
        </p:nvSpPr>
        <p:spPr>
          <a:xfrm>
            <a:off x="993045" y="1759772"/>
            <a:ext cx="8032115" cy="475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Slicing: To get substrings, subLists ,or a  single element the slice operator ([ ] and [:] )  is used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indexes starts at 0 in the beginning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[inclusive:exclusive]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12954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plus (+) sign is the concatenation  operator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asterisk (*) is the repetition operator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len() function returns the length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1998673" y="1736853"/>
            <a:ext cx="6119219" cy="21628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3229084" y="4271523"/>
            <a:ext cx="3936763" cy="28287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1703564" y="1724627"/>
            <a:ext cx="6884833" cy="26606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1891008" y="4983211"/>
            <a:ext cx="6251443" cy="19955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4673587" y="4437398"/>
            <a:ext cx="7086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59A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4673587" y="4437398"/>
            <a:ext cx="7086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59A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1707721" y="1720080"/>
            <a:ext cx="6415026" cy="24620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1736815" y="4886944"/>
            <a:ext cx="6252120" cy="19627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2599494" y="746242"/>
            <a:ext cx="485902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Dictionary</a:t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993045" y="1659046"/>
            <a:ext cx="8056245" cy="4723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Dictionaries can hold key-value pairs.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Similar to Map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142875" rtl="0" algn="l">
              <a:lnSpc>
                <a:spcPct val="107857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dictionary key can be almost any Python type,  but are usually numbers or strings.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315595" rtl="0" algn="l">
              <a:lnSpc>
                <a:spcPct val="107857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Values, on the other hand, can be any arbitrary  Python object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Have no notion of order in data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Dictionaries are enclosed by curly braces ({ })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405130" rtl="0" algn="l">
              <a:lnSpc>
                <a:spcPct val="108124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Values can be assigned and accessed using  square braces ([])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855204" y="664039"/>
            <a:ext cx="234950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2389363" y="1703569"/>
            <a:ext cx="5254974" cy="28275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4673587" y="4754401"/>
            <a:ext cx="7086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59A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2501862" y="5199135"/>
            <a:ext cx="5387317" cy="17636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050837" y="746242"/>
            <a:ext cx="595122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Type Conversion</a:t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993045" y="1759772"/>
            <a:ext cx="8065134" cy="3696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To convert between the built-in types, simply  use the type-name as a function.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int(x [,base])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0" marL="756285" marR="541655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	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Converts x to an integer. The base (optional)  specifies the base if x is a string.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float(x), complex(real [,imag]), str(), chr()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3070" lvl="0" marL="445134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tuple(), list(), dict(), set()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2357245" y="2918031"/>
            <a:ext cx="534416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Basic oPerators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2910281" y="746242"/>
            <a:ext cx="42329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 Types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993189" y="1669909"/>
            <a:ext cx="5984240" cy="490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-34290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Arithmetic Operators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Comparison (Relational) Operators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Assignment Operators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Logical Operators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Bitwise Operators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Membership Operators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Identity Operators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Most are similar to C/Java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26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except Logical Operators</a:t>
            </a:r>
            <a:endParaRPr sz="2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2152977" y="746242"/>
            <a:ext cx="574865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Arithmetic Operators</a:t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993045" y="1662932"/>
            <a:ext cx="4531995" cy="353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- * / 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: power/ exponent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3**2 == 9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0" marL="342265" marR="88900" rtl="0" algn="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: integer/floor division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9//2 = 4, 9.0//2.0 = 4.0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x++ or x--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2904338" y="2918031"/>
            <a:ext cx="424878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Basic syntax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1921389" y="746242"/>
            <a:ext cx="621284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Operators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993045" y="1662932"/>
            <a:ext cx="781685" cy="353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==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!=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&gt;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&lt;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&gt;=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&lt;=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1968362" y="746242"/>
            <a:ext cx="611759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Assignment Operators</a:t>
            </a:r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993045" y="1662932"/>
            <a:ext cx="984885" cy="4707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-=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*=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/=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%=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**=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//=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2576554" y="746242"/>
            <a:ext cx="490410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Bitwise Operators</a:t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993045" y="1662932"/>
            <a:ext cx="781685" cy="353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&amp;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^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~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&lt;&lt;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&gt;&gt;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2578192" y="746242"/>
            <a:ext cx="490410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Bitwise Operators</a:t>
            </a:r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994635" y="1659224"/>
            <a:ext cx="7094220" cy="155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bin()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0" marL="756285" marR="508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used to obtain binary representation of an  integer number.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3727703" y="3653028"/>
            <a:ext cx="2412491" cy="278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2576554" y="746242"/>
            <a:ext cx="490410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Operators</a:t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993045" y="1662932"/>
            <a:ext cx="1011555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and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or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not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993045" y="4685812"/>
            <a:ext cx="7660640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These operators are UNLIKE C, C++ or Java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1268918" y="778275"/>
            <a:ext cx="75222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Python Membership Operators</a:t>
            </a:r>
            <a:endParaRPr sz="4000"/>
          </a:p>
        </p:txBody>
      </p:sp>
      <p:sp>
        <p:nvSpPr>
          <p:cNvPr id="258" name="Google Shape;258;p41"/>
          <p:cNvSpPr txBox="1"/>
          <p:nvPr/>
        </p:nvSpPr>
        <p:spPr>
          <a:xfrm>
            <a:off x="994635" y="1759772"/>
            <a:ext cx="7738745" cy="2660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Python’s membership operators test for  membership in a sequence, such as strings,  lists, or tuples.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not in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5178552" y="3352800"/>
            <a:ext cx="3724378" cy="23759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/>
          <p:nvPr/>
        </p:nvSpPr>
        <p:spPr>
          <a:xfrm>
            <a:off x="5327903" y="5897828"/>
            <a:ext cx="2931053" cy="8740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32939" y="2552210"/>
            <a:ext cx="3789679" cy="148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3334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conditional  statements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992300" y="746242"/>
            <a:ext cx="207518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- Else</a:t>
            </a:r>
            <a:endParaRPr/>
          </a:p>
        </p:txBody>
      </p:sp>
      <p:sp>
        <p:nvSpPr>
          <p:cNvPr id="271" name="Google Shape;271;p43"/>
          <p:cNvSpPr/>
          <p:nvPr/>
        </p:nvSpPr>
        <p:spPr>
          <a:xfrm>
            <a:off x="1342002" y="1998693"/>
            <a:ext cx="2802511" cy="42285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797307" y="746242"/>
            <a:ext cx="246570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Nested If</a:t>
            </a:r>
            <a:endParaRPr/>
          </a:p>
        </p:txBody>
      </p:sp>
      <p:sp>
        <p:nvSpPr>
          <p:cNvPr id="277" name="Google Shape;277;p44"/>
          <p:cNvSpPr/>
          <p:nvPr/>
        </p:nvSpPr>
        <p:spPr>
          <a:xfrm>
            <a:off x="3486782" y="1811900"/>
            <a:ext cx="2469241" cy="48632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2600860" y="746242"/>
            <a:ext cx="48552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Line If-Else</a:t>
            </a: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2510027" y="2892551"/>
            <a:ext cx="4261286" cy="20086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2149844" y="778275"/>
            <a:ext cx="590994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806575" lvl="0" marL="181863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Python is an interpreted  language</a:t>
            </a:r>
            <a:endParaRPr sz="4000"/>
          </a:p>
        </p:txBody>
      </p:sp>
      <p:sp>
        <p:nvSpPr>
          <p:cNvPr id="60" name="Google Shape;60;p10"/>
          <p:cNvSpPr txBox="1"/>
          <p:nvPr/>
        </p:nvSpPr>
        <p:spPr>
          <a:xfrm>
            <a:off x="993045" y="2369339"/>
            <a:ext cx="7668259" cy="362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You can write programs interactively using  the interpreter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You can also write scripts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File extention will be	.py [eg. demo.py]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64262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 console the script can be run by python  command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117290" y="2918031"/>
            <a:ext cx="182054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looPs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4182924" y="746242"/>
            <a:ext cx="169354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Loops</a:t>
            </a:r>
            <a:endParaRPr/>
          </a:p>
        </p:txBody>
      </p:sp>
      <p:sp>
        <p:nvSpPr>
          <p:cNvPr id="294" name="Google Shape;294;p47"/>
          <p:cNvSpPr txBox="1"/>
          <p:nvPr/>
        </p:nvSpPr>
        <p:spPr>
          <a:xfrm>
            <a:off x="994635" y="1759772"/>
            <a:ext cx="129349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while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5" name="Google Shape;295;p47"/>
          <p:cNvSpPr/>
          <p:nvPr/>
        </p:nvSpPr>
        <p:spPr>
          <a:xfrm>
            <a:off x="1113380" y="2813303"/>
            <a:ext cx="2731359" cy="8694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7"/>
          <p:cNvSpPr/>
          <p:nvPr/>
        </p:nvSpPr>
        <p:spPr>
          <a:xfrm>
            <a:off x="1113381" y="4164455"/>
            <a:ext cx="7990391" cy="3409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1204951" y="5153611"/>
            <a:ext cx="4793866" cy="8363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4149332" y="644103"/>
            <a:ext cx="17564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Range</a:t>
            </a:r>
            <a:endParaRPr/>
          </a:p>
        </p:txBody>
      </p:sp>
      <p:sp>
        <p:nvSpPr>
          <p:cNvPr id="303" name="Google Shape;303;p48"/>
          <p:cNvSpPr txBox="1"/>
          <p:nvPr/>
        </p:nvSpPr>
        <p:spPr>
          <a:xfrm>
            <a:off x="993059" y="1796226"/>
            <a:ext cx="788543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342900" lvl="0" marL="354965" marR="50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built-in function range() is used to iterate over a  sequence of numbers.</a:t>
            </a:r>
            <a:endParaRPr sz="27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3350"/>
              <a:buFont typeface="Arial"/>
              <a:buNone/>
            </a:pPr>
            <a:r>
              <a:t/>
            </a:r>
            <a:endParaRPr sz="3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4965" marR="303530" rtl="0" algn="l">
              <a:lnSpc>
                <a:spcPct val="8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range() generates an iterator to progress integers  starting with 0 upto n-1</a:t>
            </a:r>
            <a:endParaRPr sz="27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memory efficient</a:t>
            </a:r>
            <a:endParaRPr sz="24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4965" marR="1383665" rtl="0" algn="l">
              <a:lnSpc>
                <a:spcPct val="8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To obtain a list object of the sequence, it is  typecasted to list()</a:t>
            </a:r>
            <a:endParaRPr sz="27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150971" y="644103"/>
            <a:ext cx="17564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Range</a:t>
            </a:r>
            <a:endParaRPr/>
          </a:p>
        </p:txBody>
      </p:sp>
      <p:sp>
        <p:nvSpPr>
          <p:cNvPr id="309" name="Google Shape;309;p49"/>
          <p:cNvSpPr/>
          <p:nvPr/>
        </p:nvSpPr>
        <p:spPr>
          <a:xfrm>
            <a:off x="1358859" y="2543305"/>
            <a:ext cx="2930494" cy="19675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9"/>
          <p:cNvSpPr/>
          <p:nvPr/>
        </p:nvSpPr>
        <p:spPr>
          <a:xfrm>
            <a:off x="4999583" y="3324867"/>
            <a:ext cx="4132458" cy="8741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150971" y="746242"/>
            <a:ext cx="17564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Range</a:t>
            </a:r>
            <a:endParaRPr/>
          </a:p>
        </p:txBody>
      </p:sp>
      <p:sp>
        <p:nvSpPr>
          <p:cNvPr id="316" name="Google Shape;316;p50"/>
          <p:cNvSpPr/>
          <p:nvPr/>
        </p:nvSpPr>
        <p:spPr>
          <a:xfrm>
            <a:off x="2435351" y="4555128"/>
            <a:ext cx="4593047" cy="13390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0"/>
          <p:cNvSpPr/>
          <p:nvPr/>
        </p:nvSpPr>
        <p:spPr>
          <a:xfrm>
            <a:off x="2343781" y="2617987"/>
            <a:ext cx="5994282" cy="9693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182924" y="746242"/>
            <a:ext cx="169354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Loops</a:t>
            </a:r>
            <a:endParaRPr/>
          </a:p>
        </p:txBody>
      </p:sp>
      <p:sp>
        <p:nvSpPr>
          <p:cNvPr id="323" name="Google Shape;323;p51"/>
          <p:cNvSpPr/>
          <p:nvPr/>
        </p:nvSpPr>
        <p:spPr>
          <a:xfrm>
            <a:off x="2272283" y="3000756"/>
            <a:ext cx="5393242" cy="23984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649928" y="746242"/>
            <a:ext cx="675513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 Control Statements</a:t>
            </a:r>
            <a:endParaRPr/>
          </a:p>
        </p:txBody>
      </p:sp>
      <p:sp>
        <p:nvSpPr>
          <p:cNvPr id="329" name="Google Shape;329;p52"/>
          <p:cNvSpPr txBox="1"/>
          <p:nvPr/>
        </p:nvSpPr>
        <p:spPr>
          <a:xfrm>
            <a:off x="993045" y="1662932"/>
            <a:ext cx="7849870" cy="4087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break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continue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pass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9525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pass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statement is a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null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operation; nothing  happens when it executes.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508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pass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statement is also useful in places  where your code will eventually go, but has not  been written yet i.e. in stubs)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795669" y="746242"/>
            <a:ext cx="24669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</a:t>
            </a:r>
            <a:endParaRPr/>
          </a:p>
        </p:txBody>
      </p:sp>
      <p:sp>
        <p:nvSpPr>
          <p:cNvPr id="335" name="Google Shape;335;p53"/>
          <p:cNvSpPr/>
          <p:nvPr/>
        </p:nvSpPr>
        <p:spPr>
          <a:xfrm>
            <a:off x="3299526" y="1882570"/>
            <a:ext cx="3825240" cy="4622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207230" y="746242"/>
            <a:ext cx="1644014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</a:t>
            </a:r>
            <a:endParaRPr/>
          </a:p>
        </p:txBody>
      </p:sp>
      <p:sp>
        <p:nvSpPr>
          <p:cNvPr id="341" name="Google Shape;341;p54"/>
          <p:cNvSpPr/>
          <p:nvPr/>
        </p:nvSpPr>
        <p:spPr>
          <a:xfrm>
            <a:off x="3191925" y="1890742"/>
            <a:ext cx="3758800" cy="45895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489532" y="2918031"/>
            <a:ext cx="307657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Functions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872504" y="746242"/>
            <a:ext cx="631317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Basic Concepts</a:t>
            </a:r>
            <a:endParaRPr/>
          </a:p>
        </p:txBody>
      </p:sp>
      <p:sp>
        <p:nvSpPr>
          <p:cNvPr id="66" name="Google Shape;66;p11"/>
          <p:cNvSpPr txBox="1"/>
          <p:nvPr/>
        </p:nvSpPr>
        <p:spPr>
          <a:xfrm>
            <a:off x="993045" y="1662932"/>
            <a:ext cx="3175635" cy="1731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Identifier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Reserved Words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1" marL="812800" marR="0" rtl="0" algn="l"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 keywords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3609595"/>
            <a:ext cx="5410200" cy="40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3730125" y="746242"/>
            <a:ext cx="260096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</a:t>
            </a:r>
            <a:endParaRPr/>
          </a:p>
        </p:txBody>
      </p:sp>
      <p:sp>
        <p:nvSpPr>
          <p:cNvPr id="352" name="Google Shape;352;p56"/>
          <p:cNvSpPr txBox="1"/>
          <p:nvPr/>
        </p:nvSpPr>
        <p:spPr>
          <a:xfrm>
            <a:off x="994677" y="3239558"/>
            <a:ext cx="7820659" cy="3617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-342900" lvl="0" marL="354965" marR="784225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parameters can also be defined inside the  parentheses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5080" rtl="0" algn="l">
              <a:lnSpc>
                <a:spcPct val="108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first statement of a function can be an  optional statement - the documentation string  of the function or </a:t>
            </a:r>
            <a:r>
              <a:rPr i="1"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docstring</a:t>
            </a: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304165" rtl="0" algn="l">
              <a:lnSpc>
                <a:spcPct val="108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return statement with no arguments is the  same as return None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1" marL="812165" marR="304165" rtl="0" algn="l">
              <a:lnSpc>
                <a:spcPct val="108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Can also be eliminated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3195827" y="1595628"/>
            <a:ext cx="3662434" cy="15342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>
            <p:ph type="title"/>
          </p:nvPr>
        </p:nvSpPr>
        <p:spPr>
          <a:xfrm>
            <a:off x="1455102" y="376782"/>
            <a:ext cx="7148195" cy="1367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by Reference vs Pass by Value</a:t>
            </a:r>
            <a:endParaRPr/>
          </a:p>
        </p:txBody>
      </p:sp>
      <p:sp>
        <p:nvSpPr>
          <p:cNvPr id="359" name="Google Shape;359;p57"/>
          <p:cNvSpPr txBox="1"/>
          <p:nvPr/>
        </p:nvSpPr>
        <p:spPr>
          <a:xfrm>
            <a:off x="993045" y="1759772"/>
            <a:ext cx="7716520" cy="308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2311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All parameters (arguments) in the Python  language are </a:t>
            </a:r>
            <a:r>
              <a:rPr b="1"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passed-by-object-reference</a:t>
            </a: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1" marL="812800" marR="23114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Object references are passed by value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Variable and the actual object are different. 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2552699" y="559475"/>
            <a:ext cx="4953000" cy="88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Guess the Output</a:t>
            </a:r>
            <a:endParaRPr/>
          </a:p>
        </p:txBody>
      </p:sp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993045" y="1662932"/>
            <a:ext cx="8072309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0418" y="2590800"/>
            <a:ext cx="3357563" cy="412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2811534" y="422492"/>
            <a:ext cx="4800599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Guess the Output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993045" y="1662932"/>
            <a:ext cx="8072309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3276600"/>
            <a:ext cx="3565669" cy="302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/>
          <p:nvPr/>
        </p:nvSpPr>
        <p:spPr>
          <a:xfrm>
            <a:off x="3041903" y="6155446"/>
            <a:ext cx="3529705" cy="474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60"/>
          <p:cNvSpPr txBox="1"/>
          <p:nvPr>
            <p:ph type="title"/>
          </p:nvPr>
        </p:nvSpPr>
        <p:spPr>
          <a:xfrm>
            <a:off x="2579558" y="746242"/>
            <a:ext cx="489966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Guess The Output</a:t>
            </a:r>
            <a:endParaRPr/>
          </a:p>
        </p:txBody>
      </p:sp>
      <p:sp>
        <p:nvSpPr>
          <p:cNvPr id="380" name="Google Shape;380;p60"/>
          <p:cNvSpPr/>
          <p:nvPr/>
        </p:nvSpPr>
        <p:spPr>
          <a:xfrm>
            <a:off x="2189863" y="2240005"/>
            <a:ext cx="5928338" cy="33627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/>
          <p:nvPr/>
        </p:nvSpPr>
        <p:spPr>
          <a:xfrm>
            <a:off x="523673" y="2040512"/>
            <a:ext cx="8882454" cy="2669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2216882" y="746242"/>
            <a:ext cx="562546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Required Arguments</a:t>
            </a:r>
            <a:endParaRPr/>
          </a:p>
        </p:txBody>
      </p:sp>
      <p:sp>
        <p:nvSpPr>
          <p:cNvPr id="391" name="Google Shape;391;p62"/>
          <p:cNvSpPr txBox="1"/>
          <p:nvPr/>
        </p:nvSpPr>
        <p:spPr>
          <a:xfrm>
            <a:off x="993045" y="1759772"/>
            <a:ext cx="7909559" cy="3562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632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Required arguments are the arguments  passed to a function in correct positional  order.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typical parameters like C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number of arguments and their order in  the function call should match exactly with  the function definition.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2264128" y="746242"/>
            <a:ext cx="553021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Keyword Arguments</a:t>
            </a:r>
            <a:endParaRPr/>
          </a:p>
        </p:txBody>
      </p:sp>
      <p:sp>
        <p:nvSpPr>
          <p:cNvPr id="397" name="Google Shape;397;p63"/>
          <p:cNvSpPr txBox="1"/>
          <p:nvPr/>
        </p:nvSpPr>
        <p:spPr>
          <a:xfrm>
            <a:off x="994635" y="1759772"/>
            <a:ext cx="7879715" cy="2074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3035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Used to pass arguments by the parameter  name.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This allows to skip arguments or place them  out of order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8" name="Google Shape;398;p63"/>
          <p:cNvSpPr/>
          <p:nvPr/>
        </p:nvSpPr>
        <p:spPr>
          <a:xfrm>
            <a:off x="2206751" y="4555108"/>
            <a:ext cx="5653751" cy="21367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/>
          <p:nvPr/>
        </p:nvSpPr>
        <p:spPr>
          <a:xfrm>
            <a:off x="2647063" y="2189870"/>
            <a:ext cx="5130145" cy="31349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type="title"/>
          </p:nvPr>
        </p:nvSpPr>
        <p:spPr>
          <a:xfrm>
            <a:off x="2480696" y="746242"/>
            <a:ext cx="509968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Arguments</a:t>
            </a:r>
            <a:endParaRPr/>
          </a:p>
        </p:txBody>
      </p:sp>
      <p:sp>
        <p:nvSpPr>
          <p:cNvPr id="409" name="Google Shape;409;p65"/>
          <p:cNvSpPr/>
          <p:nvPr/>
        </p:nvSpPr>
        <p:spPr>
          <a:xfrm>
            <a:off x="1126102" y="3021447"/>
            <a:ext cx="7719028" cy="19375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2098084" y="746242"/>
            <a:ext cx="586168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Lines and Indentation</a:t>
            </a:r>
            <a:endParaRPr/>
          </a:p>
        </p:txBody>
      </p:sp>
      <p:sp>
        <p:nvSpPr>
          <p:cNvPr id="73" name="Google Shape;73;p12"/>
          <p:cNvSpPr txBox="1"/>
          <p:nvPr/>
        </p:nvSpPr>
        <p:spPr>
          <a:xfrm>
            <a:off x="993189" y="1669909"/>
            <a:ext cx="7825105" cy="418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-34290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 semicolon needed at the end of lines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697230" rtl="0" algn="l">
              <a:lnSpc>
                <a:spcPct val="108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does not use braces({}) to indicate  blocks of code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Blocks of code are denoted by line indentation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447675" rtl="0" algn="l">
              <a:lnSpc>
                <a:spcPct val="108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number of spaces in the indentation is  variable, but all statements within the block  must be indented the same amount.</a:t>
            </a:r>
            <a:endParaRPr/>
          </a:p>
          <a:p>
            <a:pPr indent="-342900" lvl="0" marL="354965" marR="946150" rtl="0" algn="l">
              <a:lnSpc>
                <a:spcPct val="108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single code block is also called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suites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  Python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2448470" y="746242"/>
            <a:ext cx="516128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Scope of Variables</a:t>
            </a:r>
            <a:endParaRPr/>
          </a:p>
        </p:txBody>
      </p:sp>
      <p:sp>
        <p:nvSpPr>
          <p:cNvPr id="415" name="Google Shape;415;p66"/>
          <p:cNvSpPr txBox="1"/>
          <p:nvPr/>
        </p:nvSpPr>
        <p:spPr>
          <a:xfrm>
            <a:off x="993189" y="1715562"/>
            <a:ext cx="7249795" cy="3091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-342900" lvl="0" marL="354965" marR="240665" rtl="0" algn="just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There are two basic scopes of variables in  Python-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just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global variables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just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local variables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5080" rtl="0" algn="just">
              <a:lnSpc>
                <a:spcPct val="108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Variables that are defined inside a function  body have a local scope, and those defined  outside have a global scope.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1564721" y="746242"/>
            <a:ext cx="6928484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Returning Multiple Values</a:t>
            </a:r>
            <a:endParaRPr/>
          </a:p>
        </p:txBody>
      </p:sp>
      <p:sp>
        <p:nvSpPr>
          <p:cNvPr id="421" name="Google Shape;421;p67"/>
          <p:cNvSpPr txBox="1"/>
          <p:nvPr/>
        </p:nvSpPr>
        <p:spPr>
          <a:xfrm>
            <a:off x="994635" y="1759772"/>
            <a:ext cx="6921500" cy="158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Can be done using class, tuples, list, or  dictionary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Most convenient by tuples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22" name="Google Shape;422;p67"/>
          <p:cNvSpPr/>
          <p:nvPr/>
        </p:nvSpPr>
        <p:spPr>
          <a:xfrm>
            <a:off x="1724493" y="3486789"/>
            <a:ext cx="6393400" cy="36003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1258295" y="2918031"/>
            <a:ext cx="754253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oBject oriented Python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3454295" y="746242"/>
            <a:ext cx="314896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Declaration</a:t>
            </a:r>
            <a:endParaRPr/>
          </a:p>
        </p:txBody>
      </p:sp>
      <p:sp>
        <p:nvSpPr>
          <p:cNvPr id="433" name="Google Shape;433;p69"/>
          <p:cNvSpPr/>
          <p:nvPr/>
        </p:nvSpPr>
        <p:spPr>
          <a:xfrm>
            <a:off x="1246358" y="1932178"/>
            <a:ext cx="7715035" cy="10980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69"/>
          <p:cNvSpPr/>
          <p:nvPr/>
        </p:nvSpPr>
        <p:spPr>
          <a:xfrm>
            <a:off x="3206469" y="4165986"/>
            <a:ext cx="304800" cy="0"/>
          </a:xfrm>
          <a:custGeom>
            <a:rect b="b" l="l" r="r" t="t"/>
            <a:pathLst>
              <a:path extrusionOk="0" h="120000" w="304800">
                <a:moveTo>
                  <a:pt x="0" y="0"/>
                </a:moveTo>
                <a:lnTo>
                  <a:pt x="304203" y="0"/>
                </a:lnTo>
              </a:path>
            </a:pathLst>
          </a:custGeom>
          <a:noFill/>
          <a:ln cap="flat" cmpd="sng" w="27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69"/>
          <p:cNvSpPr/>
          <p:nvPr/>
        </p:nvSpPr>
        <p:spPr>
          <a:xfrm>
            <a:off x="3956275" y="4165986"/>
            <a:ext cx="304800" cy="0"/>
          </a:xfrm>
          <a:custGeom>
            <a:rect b="b" l="l" r="r" t="t"/>
            <a:pathLst>
              <a:path extrusionOk="0" h="120000" w="304800">
                <a:moveTo>
                  <a:pt x="0" y="0"/>
                </a:moveTo>
                <a:lnTo>
                  <a:pt x="304203" y="0"/>
                </a:lnTo>
              </a:path>
            </a:pathLst>
          </a:custGeom>
          <a:noFill/>
          <a:ln cap="flat" cmpd="sng" w="27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69"/>
          <p:cNvSpPr txBox="1"/>
          <p:nvPr/>
        </p:nvSpPr>
        <p:spPr>
          <a:xfrm>
            <a:off x="1299514" y="3442187"/>
            <a:ext cx="5352415" cy="757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documentation string, can be accessed  via </a:t>
            </a: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ClassName.	doc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>
            <p:ph type="title"/>
          </p:nvPr>
        </p:nvSpPr>
        <p:spPr>
          <a:xfrm>
            <a:off x="3855204" y="593853"/>
            <a:ext cx="234950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442" name="Google Shape;442;p70"/>
          <p:cNvSpPr/>
          <p:nvPr/>
        </p:nvSpPr>
        <p:spPr>
          <a:xfrm>
            <a:off x="2189858" y="1357883"/>
            <a:ext cx="5794780" cy="4328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70"/>
          <p:cNvSpPr txBox="1"/>
          <p:nvPr/>
        </p:nvSpPr>
        <p:spPr>
          <a:xfrm>
            <a:off x="994645" y="5807433"/>
            <a:ext cx="8353425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3549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variable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empCount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class variable whose value is shared among all the  instances of a in this class. (like a static member of Java)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4965" marR="58419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can be accessed as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Employee.empCount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inside the class or outside  the class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/>
          <p:nvPr>
            <p:ph type="title"/>
          </p:nvPr>
        </p:nvSpPr>
        <p:spPr>
          <a:xfrm>
            <a:off x="3855204" y="593853"/>
            <a:ext cx="234950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449" name="Google Shape;449;p71"/>
          <p:cNvSpPr/>
          <p:nvPr/>
        </p:nvSpPr>
        <p:spPr>
          <a:xfrm>
            <a:off x="2189858" y="1357883"/>
            <a:ext cx="5794780" cy="4328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1"/>
          <p:cNvSpPr txBox="1"/>
          <p:nvPr/>
        </p:nvSpPr>
        <p:spPr>
          <a:xfrm>
            <a:off x="994715" y="5731247"/>
            <a:ext cx="7550150" cy="1342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method</a:t>
            </a: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</a:t>
            </a:r>
            <a:r>
              <a:rPr i="1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initialization method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1" marL="8128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same as constructors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1" marL="8128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called when a new instance of this class is created.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2"/>
          <p:cNvSpPr txBox="1"/>
          <p:nvPr>
            <p:ph type="title"/>
          </p:nvPr>
        </p:nvSpPr>
        <p:spPr>
          <a:xfrm>
            <a:off x="3855204" y="593853"/>
            <a:ext cx="234950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456" name="Google Shape;456;p72"/>
          <p:cNvSpPr/>
          <p:nvPr/>
        </p:nvSpPr>
        <p:spPr>
          <a:xfrm>
            <a:off x="2269104" y="1441704"/>
            <a:ext cx="5657486" cy="41952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72"/>
          <p:cNvSpPr txBox="1"/>
          <p:nvPr/>
        </p:nvSpPr>
        <p:spPr>
          <a:xfrm>
            <a:off x="994715" y="5883646"/>
            <a:ext cx="7395845" cy="1269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argument to each method is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calling a method from a class, Python adds the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 automatically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3"/>
          <p:cNvSpPr txBox="1"/>
          <p:nvPr>
            <p:ph type="title"/>
          </p:nvPr>
        </p:nvSpPr>
        <p:spPr>
          <a:xfrm>
            <a:off x="1482245" y="746242"/>
            <a:ext cx="7096759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Instance Objects</a:t>
            </a:r>
            <a:endParaRPr/>
          </a:p>
        </p:txBody>
      </p:sp>
      <p:sp>
        <p:nvSpPr>
          <p:cNvPr id="463" name="Google Shape;463;p73"/>
          <p:cNvSpPr/>
          <p:nvPr/>
        </p:nvSpPr>
        <p:spPr>
          <a:xfrm>
            <a:off x="909827" y="1732674"/>
            <a:ext cx="7253677" cy="23368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73"/>
          <p:cNvSpPr/>
          <p:nvPr/>
        </p:nvSpPr>
        <p:spPr>
          <a:xfrm>
            <a:off x="2418459" y="4326515"/>
            <a:ext cx="6792582" cy="127221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73"/>
          <p:cNvSpPr/>
          <p:nvPr/>
        </p:nvSpPr>
        <p:spPr>
          <a:xfrm>
            <a:off x="1051026" y="5864352"/>
            <a:ext cx="5059888" cy="10022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73"/>
          <p:cNvSpPr/>
          <p:nvPr/>
        </p:nvSpPr>
        <p:spPr>
          <a:xfrm>
            <a:off x="3200400" y="5791200"/>
            <a:ext cx="2895600" cy="381000"/>
          </a:xfrm>
          <a:custGeom>
            <a:rect b="b" l="l" r="r" t="t"/>
            <a:pathLst>
              <a:path extrusionOk="0" h="381000" w="2895600">
                <a:moveTo>
                  <a:pt x="0" y="0"/>
                </a:moveTo>
                <a:lnTo>
                  <a:pt x="2895600" y="0"/>
                </a:lnTo>
                <a:lnTo>
                  <a:pt x="2895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73"/>
          <p:cNvSpPr/>
          <p:nvPr/>
        </p:nvSpPr>
        <p:spPr>
          <a:xfrm>
            <a:off x="3188207" y="5779008"/>
            <a:ext cx="2921635" cy="407034"/>
          </a:xfrm>
          <a:custGeom>
            <a:rect b="b" l="l" r="r" t="t"/>
            <a:pathLst>
              <a:path extrusionOk="0" h="407035" w="2921635">
                <a:moveTo>
                  <a:pt x="2915411" y="406908"/>
                </a:moveTo>
                <a:lnTo>
                  <a:pt x="6096" y="406908"/>
                </a:lnTo>
                <a:lnTo>
                  <a:pt x="0" y="400812"/>
                </a:lnTo>
                <a:lnTo>
                  <a:pt x="0" y="6096"/>
                </a:lnTo>
                <a:lnTo>
                  <a:pt x="6096" y="0"/>
                </a:lnTo>
                <a:lnTo>
                  <a:pt x="2915411" y="0"/>
                </a:lnTo>
                <a:lnTo>
                  <a:pt x="2921508" y="6096"/>
                </a:lnTo>
                <a:lnTo>
                  <a:pt x="2921508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381000"/>
                </a:lnTo>
                <a:lnTo>
                  <a:pt x="12192" y="381000"/>
                </a:lnTo>
                <a:lnTo>
                  <a:pt x="25908" y="393192"/>
                </a:lnTo>
                <a:lnTo>
                  <a:pt x="2921508" y="393192"/>
                </a:lnTo>
                <a:lnTo>
                  <a:pt x="2921508" y="400812"/>
                </a:lnTo>
                <a:lnTo>
                  <a:pt x="2915411" y="406908"/>
                </a:lnTo>
                <a:close/>
              </a:path>
              <a:path extrusionOk="0" h="407035" w="2921635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extrusionOk="0" h="407035" w="2921635">
                <a:moveTo>
                  <a:pt x="2895600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2895600" y="12192"/>
                </a:lnTo>
                <a:lnTo>
                  <a:pt x="2895600" y="25908"/>
                </a:lnTo>
                <a:close/>
              </a:path>
              <a:path extrusionOk="0" h="407035" w="2921635">
                <a:moveTo>
                  <a:pt x="2895600" y="393192"/>
                </a:moveTo>
                <a:lnTo>
                  <a:pt x="2895600" y="12192"/>
                </a:lnTo>
                <a:lnTo>
                  <a:pt x="2907792" y="25908"/>
                </a:lnTo>
                <a:lnTo>
                  <a:pt x="2921508" y="25908"/>
                </a:lnTo>
                <a:lnTo>
                  <a:pt x="2921508" y="381000"/>
                </a:lnTo>
                <a:lnTo>
                  <a:pt x="2907792" y="381000"/>
                </a:lnTo>
                <a:lnTo>
                  <a:pt x="2895600" y="393192"/>
                </a:lnTo>
                <a:close/>
              </a:path>
              <a:path extrusionOk="0" h="407035" w="2921635">
                <a:moveTo>
                  <a:pt x="2921508" y="25908"/>
                </a:moveTo>
                <a:lnTo>
                  <a:pt x="2907792" y="25908"/>
                </a:lnTo>
                <a:lnTo>
                  <a:pt x="2895600" y="12192"/>
                </a:lnTo>
                <a:lnTo>
                  <a:pt x="2921508" y="12192"/>
                </a:lnTo>
                <a:lnTo>
                  <a:pt x="2921508" y="25908"/>
                </a:lnTo>
                <a:close/>
              </a:path>
              <a:path extrusionOk="0" h="407035" w="2921635">
                <a:moveTo>
                  <a:pt x="25908" y="393192"/>
                </a:moveTo>
                <a:lnTo>
                  <a:pt x="12192" y="381000"/>
                </a:lnTo>
                <a:lnTo>
                  <a:pt x="25908" y="381000"/>
                </a:lnTo>
                <a:lnTo>
                  <a:pt x="25908" y="393192"/>
                </a:lnTo>
                <a:close/>
              </a:path>
              <a:path extrusionOk="0" h="407035" w="2921635">
                <a:moveTo>
                  <a:pt x="2895600" y="393192"/>
                </a:moveTo>
                <a:lnTo>
                  <a:pt x="25908" y="393192"/>
                </a:lnTo>
                <a:lnTo>
                  <a:pt x="25908" y="381000"/>
                </a:lnTo>
                <a:lnTo>
                  <a:pt x="2895600" y="381000"/>
                </a:lnTo>
                <a:lnTo>
                  <a:pt x="2895600" y="393192"/>
                </a:lnTo>
                <a:close/>
              </a:path>
              <a:path extrusionOk="0" h="407035" w="2921635">
                <a:moveTo>
                  <a:pt x="2921508" y="393192"/>
                </a:moveTo>
                <a:lnTo>
                  <a:pt x="2895600" y="393192"/>
                </a:lnTo>
                <a:lnTo>
                  <a:pt x="2907792" y="381000"/>
                </a:lnTo>
                <a:lnTo>
                  <a:pt x="2921508" y="381000"/>
                </a:lnTo>
                <a:lnTo>
                  <a:pt x="2921508" y="3931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4"/>
          <p:cNvSpPr txBox="1"/>
          <p:nvPr>
            <p:ph type="title"/>
          </p:nvPr>
        </p:nvSpPr>
        <p:spPr>
          <a:xfrm>
            <a:off x="1064676" y="746242"/>
            <a:ext cx="792988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and getting attributes</a:t>
            </a:r>
            <a:endParaRPr/>
          </a:p>
        </p:txBody>
      </p:sp>
      <p:sp>
        <p:nvSpPr>
          <p:cNvPr id="473" name="Google Shape;473;p74"/>
          <p:cNvSpPr/>
          <p:nvPr/>
        </p:nvSpPr>
        <p:spPr>
          <a:xfrm>
            <a:off x="972178" y="2127504"/>
            <a:ext cx="8151308" cy="40907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5"/>
          <p:cNvSpPr txBox="1"/>
          <p:nvPr>
            <p:ph type="title"/>
          </p:nvPr>
        </p:nvSpPr>
        <p:spPr>
          <a:xfrm>
            <a:off x="1749153" y="473481"/>
            <a:ext cx="655955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52345" lvl="0" marL="226441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Class variable vs. Instance  Variable</a:t>
            </a:r>
            <a:endParaRPr sz="4000"/>
          </a:p>
        </p:txBody>
      </p:sp>
      <p:sp>
        <p:nvSpPr>
          <p:cNvPr id="479" name="Google Shape;479;p75"/>
          <p:cNvSpPr/>
          <p:nvPr/>
        </p:nvSpPr>
        <p:spPr>
          <a:xfrm>
            <a:off x="3349752" y="2127504"/>
            <a:ext cx="3118103" cy="19333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75"/>
          <p:cNvSpPr/>
          <p:nvPr/>
        </p:nvSpPr>
        <p:spPr>
          <a:xfrm>
            <a:off x="4160520" y="5106923"/>
            <a:ext cx="1463454" cy="3931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3478874" y="746242"/>
            <a:ext cx="309880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Indentation</a:t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1017758" y="2160770"/>
            <a:ext cx="8147294" cy="38588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6"/>
          <p:cNvSpPr txBox="1"/>
          <p:nvPr>
            <p:ph type="title"/>
          </p:nvPr>
        </p:nvSpPr>
        <p:spPr>
          <a:xfrm>
            <a:off x="856084" y="778275"/>
            <a:ext cx="819340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Examples – You can Change Type</a:t>
            </a:r>
            <a:endParaRPr sz="4000"/>
          </a:p>
        </p:txBody>
      </p:sp>
      <p:sp>
        <p:nvSpPr>
          <p:cNvPr id="486" name="Google Shape;486;p76"/>
          <p:cNvSpPr/>
          <p:nvPr/>
        </p:nvSpPr>
        <p:spPr>
          <a:xfrm>
            <a:off x="2281427" y="1670304"/>
            <a:ext cx="5259323" cy="38785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6"/>
          <p:cNvSpPr/>
          <p:nvPr/>
        </p:nvSpPr>
        <p:spPr>
          <a:xfrm>
            <a:off x="3653027" y="5710428"/>
            <a:ext cx="1402330" cy="9448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>
            <p:ph type="title"/>
          </p:nvPr>
        </p:nvSpPr>
        <p:spPr>
          <a:xfrm>
            <a:off x="1762782" y="473481"/>
            <a:ext cx="653351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33295" lvl="0" marL="224536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You can even create a new  member</a:t>
            </a:r>
            <a:endParaRPr sz="4000"/>
          </a:p>
        </p:txBody>
      </p:sp>
      <p:sp>
        <p:nvSpPr>
          <p:cNvPr id="493" name="Google Shape;493;p77"/>
          <p:cNvSpPr/>
          <p:nvPr/>
        </p:nvSpPr>
        <p:spPr>
          <a:xfrm>
            <a:off x="2206751" y="2181696"/>
            <a:ext cx="5673851" cy="39990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"/>
          <p:cNvSpPr txBox="1"/>
          <p:nvPr>
            <p:ph type="title"/>
          </p:nvPr>
        </p:nvSpPr>
        <p:spPr>
          <a:xfrm>
            <a:off x="1762782" y="473481"/>
            <a:ext cx="653351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33295" lvl="0" marL="224536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You can even create a new  member</a:t>
            </a:r>
            <a:endParaRPr sz="4000"/>
          </a:p>
        </p:txBody>
      </p:sp>
      <p:sp>
        <p:nvSpPr>
          <p:cNvPr id="499" name="Google Shape;499;p78"/>
          <p:cNvSpPr/>
          <p:nvPr/>
        </p:nvSpPr>
        <p:spPr>
          <a:xfrm>
            <a:off x="1138427" y="2269115"/>
            <a:ext cx="4735067" cy="3733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78"/>
          <p:cNvSpPr/>
          <p:nvPr/>
        </p:nvSpPr>
        <p:spPr>
          <a:xfrm>
            <a:off x="6778752" y="3777996"/>
            <a:ext cx="935730" cy="95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9"/>
          <p:cNvSpPr txBox="1"/>
          <p:nvPr/>
        </p:nvSpPr>
        <p:spPr>
          <a:xfrm>
            <a:off x="994635" y="1759772"/>
            <a:ext cx="8015605" cy="100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Adding attribute in an object doesn’t change  the class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6" name="Google Shape;506;p79"/>
          <p:cNvSpPr/>
          <p:nvPr/>
        </p:nvSpPr>
        <p:spPr>
          <a:xfrm>
            <a:off x="2356104" y="3121151"/>
            <a:ext cx="5591555" cy="32186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0"/>
          <p:cNvSpPr txBox="1"/>
          <p:nvPr>
            <p:ph type="title"/>
          </p:nvPr>
        </p:nvSpPr>
        <p:spPr>
          <a:xfrm>
            <a:off x="1535798" y="473481"/>
            <a:ext cx="698944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02815" lvl="0" marL="22148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These two codes are exactly  equivalent</a:t>
            </a:r>
            <a:endParaRPr sz="4000"/>
          </a:p>
        </p:txBody>
      </p:sp>
      <p:sp>
        <p:nvSpPr>
          <p:cNvPr id="512" name="Google Shape;512;p80"/>
          <p:cNvSpPr/>
          <p:nvPr/>
        </p:nvSpPr>
        <p:spPr>
          <a:xfrm>
            <a:off x="2892551" y="2077772"/>
            <a:ext cx="4668011" cy="39993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1"/>
          <p:cNvSpPr txBox="1"/>
          <p:nvPr>
            <p:ph type="title"/>
          </p:nvPr>
        </p:nvSpPr>
        <p:spPr>
          <a:xfrm>
            <a:off x="2043191" y="746242"/>
            <a:ext cx="59721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Objects and members</a:t>
            </a:r>
            <a:endParaRPr/>
          </a:p>
        </p:txBody>
      </p:sp>
      <p:sp>
        <p:nvSpPr>
          <p:cNvPr id="518" name="Google Shape;518;p81"/>
          <p:cNvSpPr txBox="1"/>
          <p:nvPr/>
        </p:nvSpPr>
        <p:spPr>
          <a:xfrm>
            <a:off x="993189" y="1678913"/>
            <a:ext cx="8011159" cy="4685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-342900" lvl="0" marL="354965" marR="111696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members that a class will have is not  restricted in the time of class declaration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 fact, there is no notion of declaration !!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However, there is way to restrict this property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29234" lvl="2" marL="1155065" marR="0" rtl="0" algn="l">
              <a:lnSpc>
                <a:spcPct val="119318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Some built in types also do not allow this</a:t>
            </a:r>
            <a:endParaRPr b="0" i="0" sz="2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1044575" rtl="0" algn="l">
              <a:lnSpc>
                <a:spcPct val="80000"/>
              </a:lnSpc>
              <a:spcBef>
                <a:spcPts val="705"/>
              </a:spcBef>
              <a:spcAft>
                <a:spcPts val="0"/>
              </a:spcAft>
              <a:buClr>
                <a:srgbClr val="91CF50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rgbClr val="91CF50"/>
                </a:solidFill>
                <a:latin typeface="Candara"/>
                <a:ea typeface="Candara"/>
                <a:cs typeface="Candara"/>
                <a:sym typeface="Candara"/>
              </a:rPr>
              <a:t>Most instances store their attributes in a  dictionary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19615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regular Python dictionary like you'd define with {}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54965" marR="0" rtl="0" algn="l">
              <a:lnSpc>
                <a:spcPct val="119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Check this SO answer for details:</a:t>
            </a:r>
            <a:endParaRPr sz="3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654" lvl="1" marL="756285" marR="0" rtl="0" algn="l">
              <a:lnSpc>
                <a:spcPct val="108076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–"/>
            </a:pPr>
            <a:r>
              <a:rPr b="0" i="0" lang="en-US" sz="2600" u="sng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https://stackoverflow.com/questions/12569018/why-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756285" marR="0" rtl="0" algn="l">
              <a:lnSpc>
                <a:spcPct val="95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u="sng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is-adding-attributes-to-an-already-instantiated-</a:t>
            </a:r>
            <a:endParaRPr sz="2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756285" marR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u="sng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object-allowed</a:t>
            </a:r>
            <a:endParaRPr sz="2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2"/>
          <p:cNvSpPr/>
          <p:nvPr/>
        </p:nvSpPr>
        <p:spPr>
          <a:xfrm>
            <a:off x="580372" y="2269124"/>
            <a:ext cx="8817146" cy="36675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3"/>
          <p:cNvSpPr txBox="1"/>
          <p:nvPr/>
        </p:nvSpPr>
        <p:spPr>
          <a:xfrm>
            <a:off x="3434632" y="746242"/>
            <a:ext cx="1039494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obj.</a:t>
            </a:r>
            <a:endParaRPr b="1" sz="44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29" name="Google Shape;529;p83"/>
          <p:cNvSpPr/>
          <p:nvPr/>
        </p:nvSpPr>
        <p:spPr>
          <a:xfrm>
            <a:off x="4459678" y="1374180"/>
            <a:ext cx="559435" cy="0"/>
          </a:xfrm>
          <a:custGeom>
            <a:rect b="b" l="l" r="r" t="t"/>
            <a:pathLst>
              <a:path extrusionOk="0" h="120000" w="559435">
                <a:moveTo>
                  <a:pt x="0" y="0"/>
                </a:moveTo>
                <a:lnTo>
                  <a:pt x="559307" y="0"/>
                </a:lnTo>
              </a:path>
            </a:pathLst>
          </a:custGeom>
          <a:noFill/>
          <a:ln cap="flat" cmpd="sng" w="27950">
            <a:solidFill>
              <a:srgbClr val="0B5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83"/>
          <p:cNvSpPr txBox="1"/>
          <p:nvPr>
            <p:ph type="title"/>
          </p:nvPr>
        </p:nvSpPr>
        <p:spPr>
          <a:xfrm>
            <a:off x="5006285" y="746242"/>
            <a:ext cx="10572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dict</a:t>
            </a:r>
            <a:endParaRPr/>
          </a:p>
        </p:txBody>
      </p:sp>
      <p:sp>
        <p:nvSpPr>
          <p:cNvPr id="531" name="Google Shape;531;p83"/>
          <p:cNvSpPr/>
          <p:nvPr/>
        </p:nvSpPr>
        <p:spPr>
          <a:xfrm>
            <a:off x="6053704" y="1374180"/>
            <a:ext cx="559435" cy="0"/>
          </a:xfrm>
          <a:custGeom>
            <a:rect b="b" l="l" r="r" t="t"/>
            <a:pathLst>
              <a:path extrusionOk="0" h="120000" w="559434">
                <a:moveTo>
                  <a:pt x="0" y="0"/>
                </a:moveTo>
                <a:lnTo>
                  <a:pt x="559307" y="0"/>
                </a:lnTo>
              </a:path>
            </a:pathLst>
          </a:custGeom>
          <a:noFill/>
          <a:ln cap="flat" cmpd="sng" w="27950">
            <a:solidFill>
              <a:srgbClr val="0B5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83"/>
          <p:cNvSpPr/>
          <p:nvPr/>
        </p:nvSpPr>
        <p:spPr>
          <a:xfrm>
            <a:off x="755904" y="1824227"/>
            <a:ext cx="4527356" cy="46771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/>
          <p:nvPr/>
        </p:nvSpPr>
        <p:spPr>
          <a:xfrm>
            <a:off x="3434632" y="746242"/>
            <a:ext cx="1039494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obj.</a:t>
            </a:r>
            <a:endParaRPr b="1" sz="44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38" name="Google Shape;538;p84"/>
          <p:cNvSpPr/>
          <p:nvPr/>
        </p:nvSpPr>
        <p:spPr>
          <a:xfrm>
            <a:off x="4459678" y="1374180"/>
            <a:ext cx="559435" cy="0"/>
          </a:xfrm>
          <a:custGeom>
            <a:rect b="b" l="l" r="r" t="t"/>
            <a:pathLst>
              <a:path extrusionOk="0" h="120000" w="559435">
                <a:moveTo>
                  <a:pt x="0" y="0"/>
                </a:moveTo>
                <a:lnTo>
                  <a:pt x="559307" y="0"/>
                </a:lnTo>
              </a:path>
            </a:pathLst>
          </a:custGeom>
          <a:noFill/>
          <a:ln cap="flat" cmpd="sng" w="27950">
            <a:solidFill>
              <a:srgbClr val="0B5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84"/>
          <p:cNvSpPr txBox="1"/>
          <p:nvPr>
            <p:ph type="title"/>
          </p:nvPr>
        </p:nvSpPr>
        <p:spPr>
          <a:xfrm>
            <a:off x="5006285" y="746242"/>
            <a:ext cx="10572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dict</a:t>
            </a:r>
            <a:endParaRPr/>
          </a:p>
        </p:txBody>
      </p:sp>
      <p:sp>
        <p:nvSpPr>
          <p:cNvPr id="540" name="Google Shape;540;p84"/>
          <p:cNvSpPr/>
          <p:nvPr/>
        </p:nvSpPr>
        <p:spPr>
          <a:xfrm>
            <a:off x="6053704" y="1374180"/>
            <a:ext cx="559435" cy="0"/>
          </a:xfrm>
          <a:custGeom>
            <a:rect b="b" l="l" r="r" t="t"/>
            <a:pathLst>
              <a:path extrusionOk="0" h="120000" w="559434">
                <a:moveTo>
                  <a:pt x="0" y="0"/>
                </a:moveTo>
                <a:lnTo>
                  <a:pt x="559307" y="0"/>
                </a:lnTo>
              </a:path>
            </a:pathLst>
          </a:custGeom>
          <a:noFill/>
          <a:ln cap="flat" cmpd="sng" w="27950">
            <a:solidFill>
              <a:srgbClr val="0B5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84"/>
          <p:cNvSpPr/>
          <p:nvPr/>
        </p:nvSpPr>
        <p:spPr>
          <a:xfrm>
            <a:off x="909827" y="2663952"/>
            <a:ext cx="8185539" cy="28644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3114484" y="2918031"/>
            <a:ext cx="3824604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inheritance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2356982" y="746242"/>
            <a:ext cx="534162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Quotation in Python</a:t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1016093" y="1607380"/>
            <a:ext cx="7751445" cy="336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4965" marR="50673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accepts single ('), double (") and  triple (''' or """) quotes to denote string  literals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5650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same type of quote must start and end the  string.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5650" marR="36830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triple quotes are used to span the string  across multiple lines.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1881607" y="5240919"/>
            <a:ext cx="6257337" cy="180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type="title"/>
          </p:nvPr>
        </p:nvSpPr>
        <p:spPr>
          <a:xfrm>
            <a:off x="3460576" y="746242"/>
            <a:ext cx="313753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</a:t>
            </a:r>
            <a:endParaRPr/>
          </a:p>
        </p:txBody>
      </p:sp>
      <p:sp>
        <p:nvSpPr>
          <p:cNvPr id="552" name="Google Shape;552;p86"/>
          <p:cNvSpPr/>
          <p:nvPr/>
        </p:nvSpPr>
        <p:spPr>
          <a:xfrm>
            <a:off x="955547" y="2688235"/>
            <a:ext cx="7652646" cy="31357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7"/>
          <p:cNvSpPr txBox="1"/>
          <p:nvPr>
            <p:ph type="title"/>
          </p:nvPr>
        </p:nvSpPr>
        <p:spPr>
          <a:xfrm>
            <a:off x="3458938" y="746242"/>
            <a:ext cx="313753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</a:t>
            </a:r>
            <a:endParaRPr/>
          </a:p>
        </p:txBody>
      </p:sp>
      <p:sp>
        <p:nvSpPr>
          <p:cNvPr id="558" name="Google Shape;558;p87"/>
          <p:cNvSpPr txBox="1"/>
          <p:nvPr/>
        </p:nvSpPr>
        <p:spPr>
          <a:xfrm>
            <a:off x="993045" y="1759772"/>
            <a:ext cx="8001634" cy="408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3086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You create a class by deriving it from a pre-  existing class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42799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child class inherits the attributes of its  parent class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0" marL="756285" marR="73025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you can use those attributes as if they were  defined in the child class.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child class can also override data members  and methods from the parent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8"/>
          <p:cNvSpPr/>
          <p:nvPr/>
        </p:nvSpPr>
        <p:spPr>
          <a:xfrm>
            <a:off x="594360" y="2418474"/>
            <a:ext cx="8811490" cy="226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"/>
          <p:cNvSpPr txBox="1"/>
          <p:nvPr>
            <p:ph type="title"/>
          </p:nvPr>
        </p:nvSpPr>
        <p:spPr>
          <a:xfrm>
            <a:off x="3853695" y="746242"/>
            <a:ext cx="2351009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569" name="Google Shape;569;p89"/>
          <p:cNvSpPr/>
          <p:nvPr/>
        </p:nvSpPr>
        <p:spPr>
          <a:xfrm>
            <a:off x="835152" y="1811908"/>
            <a:ext cx="4057682" cy="44647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89"/>
          <p:cNvSpPr/>
          <p:nvPr/>
        </p:nvSpPr>
        <p:spPr>
          <a:xfrm>
            <a:off x="5676900" y="3499103"/>
            <a:ext cx="3550919" cy="9363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0"/>
          <p:cNvSpPr/>
          <p:nvPr/>
        </p:nvSpPr>
        <p:spPr>
          <a:xfrm>
            <a:off x="2356104" y="1117091"/>
            <a:ext cx="5192267" cy="54586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1"/>
          <p:cNvSpPr/>
          <p:nvPr/>
        </p:nvSpPr>
        <p:spPr>
          <a:xfrm>
            <a:off x="2435351" y="1520951"/>
            <a:ext cx="4427219" cy="4659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2"/>
          <p:cNvSpPr txBox="1"/>
          <p:nvPr>
            <p:ph type="title"/>
          </p:nvPr>
        </p:nvSpPr>
        <p:spPr>
          <a:xfrm>
            <a:off x="3570089" y="746242"/>
            <a:ext cx="292036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Overriding</a:t>
            </a:r>
            <a:endParaRPr/>
          </a:p>
        </p:txBody>
      </p:sp>
      <p:sp>
        <p:nvSpPr>
          <p:cNvPr id="586" name="Google Shape;586;p92"/>
          <p:cNvSpPr/>
          <p:nvPr/>
        </p:nvSpPr>
        <p:spPr>
          <a:xfrm>
            <a:off x="2663951" y="1932162"/>
            <a:ext cx="4730496" cy="45605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3"/>
          <p:cNvSpPr txBox="1"/>
          <p:nvPr>
            <p:ph type="title"/>
          </p:nvPr>
        </p:nvSpPr>
        <p:spPr>
          <a:xfrm>
            <a:off x="1750702" y="746242"/>
            <a:ext cx="655955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Inheriting Multiple Class</a:t>
            </a:r>
            <a:endParaRPr/>
          </a:p>
        </p:txBody>
      </p:sp>
      <p:sp>
        <p:nvSpPr>
          <p:cNvPr id="592" name="Google Shape;592;p93"/>
          <p:cNvSpPr/>
          <p:nvPr/>
        </p:nvSpPr>
        <p:spPr>
          <a:xfrm>
            <a:off x="2875657" y="3000505"/>
            <a:ext cx="4065456" cy="19675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4"/>
          <p:cNvSpPr txBox="1"/>
          <p:nvPr>
            <p:ph type="title"/>
          </p:nvPr>
        </p:nvSpPr>
        <p:spPr>
          <a:xfrm>
            <a:off x="2350994" y="2918031"/>
            <a:ext cx="535622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lgerian"/>
                <a:ea typeface="Algerian"/>
                <a:cs typeface="Algerian"/>
                <a:sym typeface="Algerian"/>
              </a:rPr>
              <a:t>more on numBers</a:t>
            </a:r>
            <a:endParaRPr sz="48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5"/>
          <p:cNvSpPr txBox="1"/>
          <p:nvPr>
            <p:ph type="title"/>
          </p:nvPr>
        </p:nvSpPr>
        <p:spPr>
          <a:xfrm>
            <a:off x="2313013" y="746242"/>
            <a:ext cx="543115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int (signed integers)</a:t>
            </a:r>
            <a:endParaRPr/>
          </a:p>
        </p:txBody>
      </p:sp>
      <p:sp>
        <p:nvSpPr>
          <p:cNvPr id="603" name="Google Shape;603;p95"/>
          <p:cNvSpPr txBox="1"/>
          <p:nvPr/>
        </p:nvSpPr>
        <p:spPr>
          <a:xfrm>
            <a:off x="994635" y="1662932"/>
            <a:ext cx="7958455" cy="3207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positive or negative whole numbers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Integers in Python 3 are of unlimited size.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0" marL="756285" marR="18669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2 has two integer types - int and long.  There is no </a:t>
            </a:r>
            <a:r>
              <a:rPr b="1"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'long integer'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 Python 3 anymore.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It is possible to represent an integer in hexa-  decimal or octal form.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04" name="Google Shape;604;p95"/>
          <p:cNvSpPr/>
          <p:nvPr/>
        </p:nvSpPr>
        <p:spPr>
          <a:xfrm>
            <a:off x="5327903" y="4704495"/>
            <a:ext cx="3725579" cy="20773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558073" y="746242"/>
            <a:ext cx="294068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Comments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993045" y="1662932"/>
            <a:ext cx="6450965" cy="219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Single line comment: #comment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13716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does not have multiple-line  commenting feature.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However, triple quotes can be utilized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6"/>
          <p:cNvSpPr txBox="1"/>
          <p:nvPr>
            <p:ph type="title"/>
          </p:nvPr>
        </p:nvSpPr>
        <p:spPr>
          <a:xfrm>
            <a:off x="1214154" y="778275"/>
            <a:ext cx="763015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float (floating point real values)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6"/>
          <p:cNvSpPr txBox="1"/>
          <p:nvPr/>
        </p:nvSpPr>
        <p:spPr>
          <a:xfrm>
            <a:off x="993045" y="1662932"/>
            <a:ext cx="8047355" cy="219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represent real numbers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Floats may also be in scientific notation, with  E or e indicating the power of 10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2.5e2 = 2.5 x 102 = 250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7"/>
          <p:cNvSpPr txBox="1"/>
          <p:nvPr>
            <p:ph type="title"/>
          </p:nvPr>
        </p:nvSpPr>
        <p:spPr>
          <a:xfrm>
            <a:off x="1202045" y="746242"/>
            <a:ext cx="765111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complex (complex numbers)</a:t>
            </a:r>
            <a:endParaRPr/>
          </a:p>
        </p:txBody>
      </p:sp>
      <p:sp>
        <p:nvSpPr>
          <p:cNvPr id="616" name="Google Shape;616;p97"/>
          <p:cNvSpPr txBox="1"/>
          <p:nvPr/>
        </p:nvSpPr>
        <p:spPr>
          <a:xfrm>
            <a:off x="993045" y="1659224"/>
            <a:ext cx="6511290" cy="164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are of the form a + bj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where a and b are floats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j (or J) represents the square root of -1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8"/>
          <p:cNvSpPr txBox="1"/>
          <p:nvPr>
            <p:ph type="title"/>
          </p:nvPr>
        </p:nvSpPr>
        <p:spPr>
          <a:xfrm>
            <a:off x="1592031" y="746242"/>
            <a:ext cx="687387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Type Conversion</a:t>
            </a:r>
            <a:endParaRPr/>
          </a:p>
        </p:txBody>
      </p:sp>
      <p:sp>
        <p:nvSpPr>
          <p:cNvPr id="622" name="Google Shape;622;p98"/>
          <p:cNvSpPr txBox="1"/>
          <p:nvPr/>
        </p:nvSpPr>
        <p:spPr>
          <a:xfrm>
            <a:off x="993045" y="1759772"/>
            <a:ext cx="7392670" cy="148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converts numbers internally in an  expression containing mixed types to a  common type for evaluation.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9"/>
          <p:cNvSpPr txBox="1"/>
          <p:nvPr>
            <p:ph type="title"/>
          </p:nvPr>
        </p:nvSpPr>
        <p:spPr>
          <a:xfrm>
            <a:off x="2411875" y="746242"/>
            <a:ext cx="523494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 Conversion</a:t>
            </a:r>
            <a:endParaRPr/>
          </a:p>
        </p:txBody>
      </p:sp>
      <p:sp>
        <p:nvSpPr>
          <p:cNvPr id="628" name="Google Shape;628;p99"/>
          <p:cNvSpPr/>
          <p:nvPr/>
        </p:nvSpPr>
        <p:spPr>
          <a:xfrm>
            <a:off x="984504" y="2617975"/>
            <a:ext cx="8184705" cy="28322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0"/>
          <p:cNvSpPr txBox="1"/>
          <p:nvPr>
            <p:ph type="title"/>
          </p:nvPr>
        </p:nvSpPr>
        <p:spPr>
          <a:xfrm>
            <a:off x="1903091" y="746242"/>
            <a:ext cx="62522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Useful Functions</a:t>
            </a:r>
            <a:endParaRPr/>
          </a:p>
        </p:txBody>
      </p:sp>
      <p:sp>
        <p:nvSpPr>
          <p:cNvPr id="634" name="Google Shape;634;p100"/>
          <p:cNvSpPr txBox="1"/>
          <p:nvPr/>
        </p:nvSpPr>
        <p:spPr>
          <a:xfrm>
            <a:off x="993109" y="1981684"/>
            <a:ext cx="2656840" cy="3098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abs(x), fabs(x)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ceil(x),floor(x)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cmp(x,y)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exp(x)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log(x), log10(x)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sqrt(x)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35" name="Google Shape;635;p100"/>
          <p:cNvSpPr txBox="1"/>
          <p:nvPr/>
        </p:nvSpPr>
        <p:spPr>
          <a:xfrm>
            <a:off x="5184183" y="1981684"/>
            <a:ext cx="2461260" cy="1049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max(x1,x2,…)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min(x1,x2,…)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1"/>
          <p:cNvSpPr txBox="1"/>
          <p:nvPr>
            <p:ph type="title"/>
          </p:nvPr>
        </p:nvSpPr>
        <p:spPr>
          <a:xfrm>
            <a:off x="3106913" y="746242"/>
            <a:ext cx="384810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abs(x), fabs(x)</a:t>
            </a:r>
            <a:endParaRPr/>
          </a:p>
        </p:txBody>
      </p:sp>
      <p:sp>
        <p:nvSpPr>
          <p:cNvPr id="641" name="Google Shape;641;p101"/>
          <p:cNvSpPr/>
          <p:nvPr/>
        </p:nvSpPr>
        <p:spPr>
          <a:xfrm>
            <a:off x="909827" y="3195827"/>
            <a:ext cx="7918671" cy="14688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2"/>
          <p:cNvSpPr txBox="1"/>
          <p:nvPr>
            <p:ph type="title"/>
          </p:nvPr>
        </p:nvSpPr>
        <p:spPr>
          <a:xfrm>
            <a:off x="1903091" y="746242"/>
            <a:ext cx="62522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Useful Functions</a:t>
            </a:r>
            <a:endParaRPr/>
          </a:p>
        </p:txBody>
      </p:sp>
      <p:sp>
        <p:nvSpPr>
          <p:cNvPr id="647" name="Google Shape;647;p102"/>
          <p:cNvSpPr txBox="1"/>
          <p:nvPr/>
        </p:nvSpPr>
        <p:spPr>
          <a:xfrm>
            <a:off x="993045" y="1659224"/>
            <a:ext cx="7503159" cy="2579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modf(x)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508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fractional and integer parts of x in a two-  item tuple.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Both parts have the same sign as x.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integer part is returned as a float.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3"/>
          <p:cNvSpPr txBox="1"/>
          <p:nvPr>
            <p:ph type="title"/>
          </p:nvPr>
        </p:nvSpPr>
        <p:spPr>
          <a:xfrm>
            <a:off x="3989296" y="746242"/>
            <a:ext cx="2080895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modf(x)</a:t>
            </a:r>
            <a:endParaRPr/>
          </a:p>
        </p:txBody>
      </p:sp>
      <p:sp>
        <p:nvSpPr>
          <p:cNvPr id="653" name="Google Shape;653;p103"/>
          <p:cNvSpPr/>
          <p:nvPr/>
        </p:nvSpPr>
        <p:spPr>
          <a:xfrm>
            <a:off x="868404" y="3328765"/>
            <a:ext cx="8080380" cy="14731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4"/>
          <p:cNvSpPr txBox="1"/>
          <p:nvPr>
            <p:ph type="title"/>
          </p:nvPr>
        </p:nvSpPr>
        <p:spPr>
          <a:xfrm>
            <a:off x="1903091" y="746242"/>
            <a:ext cx="62522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Useful Functions</a:t>
            </a:r>
            <a:endParaRPr/>
          </a:p>
        </p:txBody>
      </p:sp>
      <p:sp>
        <p:nvSpPr>
          <p:cNvPr id="659" name="Google Shape;659;p104"/>
          <p:cNvSpPr txBox="1"/>
          <p:nvPr/>
        </p:nvSpPr>
        <p:spPr>
          <a:xfrm>
            <a:off x="993045" y="1659224"/>
            <a:ext cx="7858125" cy="215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round(x [,n])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x rounded to n digits from the decimal point.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Python rounds away from zero as a tie-breaker: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round(0.5) is 1.0 and round(-0.5) is -1.0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5"/>
          <p:cNvSpPr txBox="1"/>
          <p:nvPr>
            <p:ph type="title"/>
          </p:nvPr>
        </p:nvSpPr>
        <p:spPr>
          <a:xfrm>
            <a:off x="1904456" y="746242"/>
            <a:ext cx="625221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Useful Functions</a:t>
            </a:r>
            <a:endParaRPr/>
          </a:p>
        </p:txBody>
      </p:sp>
      <p:sp>
        <p:nvSpPr>
          <p:cNvPr id="665" name="Google Shape;665;p105"/>
          <p:cNvSpPr/>
          <p:nvPr/>
        </p:nvSpPr>
        <p:spPr>
          <a:xfrm>
            <a:off x="1878410" y="2638891"/>
            <a:ext cx="5993982" cy="29347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